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3"/>
    <p:sldId id="263" r:id="rId4"/>
    <p:sldId id="297" r:id="rId5"/>
    <p:sldId id="260" r:id="rId6"/>
    <p:sldId id="265" r:id="rId7"/>
    <p:sldId id="277" r:id="rId8"/>
    <p:sldId id="266" r:id="rId9"/>
    <p:sldId id="278" r:id="rId10"/>
    <p:sldId id="312" r:id="rId11"/>
    <p:sldId id="319" r:id="rId12"/>
    <p:sldId id="313" r:id="rId13"/>
    <p:sldId id="267" r:id="rId14"/>
    <p:sldId id="293" r:id="rId15"/>
    <p:sldId id="268" r:id="rId16"/>
    <p:sldId id="295" r:id="rId17"/>
    <p:sldId id="310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3F62"/>
    <a:srgbClr val="019CBF"/>
    <a:srgbClr val="A8D9DE"/>
    <a:srgbClr val="1F8F81"/>
    <a:srgbClr val="0F79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372" y="102"/>
      </p:cViewPr>
      <p:guideLst>
        <p:guide orient="horz" pos="2160"/>
        <p:guide pos="386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99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7D39F2-82A0-4FC2-8680-B53C737A04C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DE67C2-8C52-4FC0-AE79-E1DBA3A26FF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A8D9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2151018" y="5088523"/>
            <a:ext cx="3323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133F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中国石油大学（华东） 唐岛</a:t>
            </a:r>
            <a:r>
              <a:rPr lang="zh-CN" altLang="en-US" sz="1600" dirty="0" smtClean="0">
                <a:solidFill>
                  <a:srgbClr val="133F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湾校</a:t>
            </a:r>
            <a:r>
              <a:rPr lang="zh-CN" altLang="en-US" sz="1600" dirty="0">
                <a:solidFill>
                  <a:srgbClr val="133F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</a:t>
            </a:r>
            <a:endParaRPr lang="zh-CN" altLang="en-US" sz="1600" dirty="0">
              <a:solidFill>
                <a:srgbClr val="133F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2880192" y="5427077"/>
            <a:ext cx="2799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133F62"/>
                </a:solidFill>
              </a:rPr>
              <a:t>官方网址：</a:t>
            </a:r>
            <a:r>
              <a:rPr lang="en-US" altLang="zh-CN" dirty="0">
                <a:solidFill>
                  <a:srgbClr val="133F62"/>
                </a:solidFill>
              </a:rPr>
              <a:t>www.upc.edu.cn</a:t>
            </a:r>
            <a:endParaRPr lang="zh-CN" altLang="en-US" dirty="0">
              <a:solidFill>
                <a:srgbClr val="133F62"/>
              </a:solidFill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6609806" y="5088523"/>
            <a:ext cx="3708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133F62"/>
                </a:solidFill>
                <a:effectLst/>
              </a:rPr>
              <a:t>山东省青岛市西海岸新区长江西路</a:t>
            </a:r>
            <a:r>
              <a:rPr lang="en-US" altLang="zh-CN" dirty="0">
                <a:solidFill>
                  <a:srgbClr val="133F62"/>
                </a:solidFill>
                <a:effectLst/>
              </a:rPr>
              <a:t>66</a:t>
            </a:r>
            <a:r>
              <a:rPr lang="zh-CN" altLang="en-US" dirty="0">
                <a:solidFill>
                  <a:srgbClr val="133F62"/>
                </a:solidFill>
                <a:effectLst/>
              </a:rPr>
              <a:t>号</a:t>
            </a:r>
            <a:endParaRPr lang="zh-CN" altLang="en-US" dirty="0">
              <a:solidFill>
                <a:srgbClr val="133F62"/>
              </a:solidFill>
              <a:effectLst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6609806" y="5427077"/>
            <a:ext cx="26773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133F62"/>
                </a:solidFill>
                <a:effectLst/>
              </a:rPr>
              <a:t>联系电话：</a:t>
            </a:r>
            <a:r>
              <a:rPr lang="en-US" altLang="zh-CN" dirty="0" smtClean="0">
                <a:solidFill>
                  <a:srgbClr val="133F62"/>
                </a:solidFill>
                <a:effectLst/>
              </a:rPr>
              <a:t>0532-8698xxxx</a:t>
            </a:r>
            <a:endParaRPr lang="zh-CN" altLang="en-US" dirty="0">
              <a:solidFill>
                <a:srgbClr val="133F62"/>
              </a:solidFill>
              <a:effectLst/>
            </a:endParaRPr>
          </a:p>
        </p:txBody>
      </p:sp>
      <p:sp>
        <p:nvSpPr>
          <p:cNvPr id="14" name="矩形: 圆角 13"/>
          <p:cNvSpPr/>
          <p:nvPr userDrawn="1"/>
        </p:nvSpPr>
        <p:spPr>
          <a:xfrm>
            <a:off x="2386148" y="4223657"/>
            <a:ext cx="7419703" cy="43110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2542904" y="4360830"/>
            <a:ext cx="156754" cy="156754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9492342" y="4355893"/>
            <a:ext cx="156754" cy="156754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4736307" y="269711"/>
            <a:ext cx="2719387" cy="1724025"/>
            <a:chOff x="8500356" y="4129088"/>
            <a:chExt cx="2719387" cy="1724025"/>
          </a:xfrm>
          <a:solidFill>
            <a:srgbClr val="002060"/>
          </a:solidFill>
        </p:grpSpPr>
        <p:sp>
          <p:nvSpPr>
            <p:cNvPr id="21" name="Freeform 156"/>
            <p:cNvSpPr/>
            <p:nvPr/>
          </p:nvSpPr>
          <p:spPr bwMode="auto">
            <a:xfrm>
              <a:off x="8955968" y="5251450"/>
              <a:ext cx="260350" cy="404812"/>
            </a:xfrm>
            <a:custGeom>
              <a:avLst/>
              <a:gdLst>
                <a:gd name="T0" fmla="*/ 67 w 69"/>
                <a:gd name="T1" fmla="*/ 17 h 107"/>
                <a:gd name="T2" fmla="*/ 67 w 69"/>
                <a:gd name="T3" fmla="*/ 95 h 107"/>
                <a:gd name="T4" fmla="*/ 58 w 69"/>
                <a:gd name="T5" fmla="*/ 105 h 107"/>
                <a:gd name="T6" fmla="*/ 33 w 69"/>
                <a:gd name="T7" fmla="*/ 81 h 107"/>
                <a:gd name="T8" fmla="*/ 39 w 69"/>
                <a:gd name="T9" fmla="*/ 85 h 107"/>
                <a:gd name="T10" fmla="*/ 39 w 69"/>
                <a:gd name="T11" fmla="*/ 82 h 107"/>
                <a:gd name="T12" fmla="*/ 53 w 69"/>
                <a:gd name="T13" fmla="*/ 92 h 107"/>
                <a:gd name="T14" fmla="*/ 57 w 69"/>
                <a:gd name="T15" fmla="*/ 83 h 107"/>
                <a:gd name="T16" fmla="*/ 52 w 69"/>
                <a:gd name="T17" fmla="*/ 21 h 107"/>
                <a:gd name="T18" fmla="*/ 45 w 69"/>
                <a:gd name="T19" fmla="*/ 5 h 107"/>
                <a:gd name="T20" fmla="*/ 0 w 69"/>
                <a:gd name="T21" fmla="*/ 19 h 107"/>
                <a:gd name="T22" fmla="*/ 0 w 69"/>
                <a:gd name="T23" fmla="*/ 18 h 107"/>
                <a:gd name="T24" fmla="*/ 39 w 69"/>
                <a:gd name="T25" fmla="*/ 2 h 107"/>
                <a:gd name="T26" fmla="*/ 67 w 69"/>
                <a:gd name="T27" fmla="*/ 1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" h="107">
                  <a:moveTo>
                    <a:pt x="67" y="17"/>
                  </a:moveTo>
                  <a:cubicBezTo>
                    <a:pt x="60" y="23"/>
                    <a:pt x="69" y="80"/>
                    <a:pt x="67" y="95"/>
                  </a:cubicBezTo>
                  <a:cubicBezTo>
                    <a:pt x="66" y="105"/>
                    <a:pt x="64" y="107"/>
                    <a:pt x="58" y="105"/>
                  </a:cubicBezTo>
                  <a:cubicBezTo>
                    <a:pt x="51" y="103"/>
                    <a:pt x="34" y="85"/>
                    <a:pt x="33" y="81"/>
                  </a:cubicBezTo>
                  <a:cubicBezTo>
                    <a:pt x="34" y="81"/>
                    <a:pt x="37" y="84"/>
                    <a:pt x="39" y="85"/>
                  </a:cubicBezTo>
                  <a:cubicBezTo>
                    <a:pt x="39" y="83"/>
                    <a:pt x="38" y="83"/>
                    <a:pt x="39" y="82"/>
                  </a:cubicBezTo>
                  <a:cubicBezTo>
                    <a:pt x="42" y="84"/>
                    <a:pt x="51" y="91"/>
                    <a:pt x="53" y="92"/>
                  </a:cubicBezTo>
                  <a:cubicBezTo>
                    <a:pt x="57" y="92"/>
                    <a:pt x="56" y="86"/>
                    <a:pt x="57" y="83"/>
                  </a:cubicBezTo>
                  <a:cubicBezTo>
                    <a:pt x="56" y="71"/>
                    <a:pt x="52" y="33"/>
                    <a:pt x="52" y="21"/>
                  </a:cubicBezTo>
                  <a:cubicBezTo>
                    <a:pt x="51" y="13"/>
                    <a:pt x="51" y="7"/>
                    <a:pt x="45" y="5"/>
                  </a:cubicBezTo>
                  <a:cubicBezTo>
                    <a:pt x="29" y="6"/>
                    <a:pt x="16" y="19"/>
                    <a:pt x="0" y="19"/>
                  </a:cubicBezTo>
                  <a:cubicBezTo>
                    <a:pt x="0" y="19"/>
                    <a:pt x="0" y="18"/>
                    <a:pt x="0" y="18"/>
                  </a:cubicBezTo>
                  <a:cubicBezTo>
                    <a:pt x="5" y="12"/>
                    <a:pt x="39" y="3"/>
                    <a:pt x="39" y="2"/>
                  </a:cubicBezTo>
                  <a:cubicBezTo>
                    <a:pt x="50" y="0"/>
                    <a:pt x="67" y="3"/>
                    <a:pt x="6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57"/>
            <p:cNvSpPr/>
            <p:nvPr/>
          </p:nvSpPr>
          <p:spPr bwMode="auto">
            <a:xfrm>
              <a:off x="9065506" y="5297488"/>
              <a:ext cx="65087" cy="52387"/>
            </a:xfrm>
            <a:custGeom>
              <a:avLst/>
              <a:gdLst>
                <a:gd name="T0" fmla="*/ 4 w 17"/>
                <a:gd name="T1" fmla="*/ 0 h 14"/>
                <a:gd name="T2" fmla="*/ 16 w 17"/>
                <a:gd name="T3" fmla="*/ 5 h 14"/>
                <a:gd name="T4" fmla="*/ 16 w 17"/>
                <a:gd name="T5" fmla="*/ 11 h 14"/>
                <a:gd name="T6" fmla="*/ 8 w 17"/>
                <a:gd name="T7" fmla="*/ 11 h 14"/>
                <a:gd name="T8" fmla="*/ 0 w 17"/>
                <a:gd name="T9" fmla="*/ 3 h 14"/>
                <a:gd name="T10" fmla="*/ 4 w 17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4">
                  <a:moveTo>
                    <a:pt x="4" y="0"/>
                  </a:moveTo>
                  <a:cubicBezTo>
                    <a:pt x="8" y="1"/>
                    <a:pt x="11" y="1"/>
                    <a:pt x="16" y="5"/>
                  </a:cubicBezTo>
                  <a:cubicBezTo>
                    <a:pt x="17" y="7"/>
                    <a:pt x="17" y="8"/>
                    <a:pt x="16" y="11"/>
                  </a:cubicBezTo>
                  <a:cubicBezTo>
                    <a:pt x="15" y="12"/>
                    <a:pt x="10" y="14"/>
                    <a:pt x="8" y="11"/>
                  </a:cubicBezTo>
                  <a:cubicBezTo>
                    <a:pt x="6" y="9"/>
                    <a:pt x="1" y="5"/>
                    <a:pt x="0" y="3"/>
                  </a:cubicBezTo>
                  <a:cubicBezTo>
                    <a:pt x="0" y="1"/>
                    <a:pt x="3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58"/>
            <p:cNvSpPr/>
            <p:nvPr/>
          </p:nvSpPr>
          <p:spPr bwMode="auto">
            <a:xfrm>
              <a:off x="8887706" y="5343525"/>
              <a:ext cx="34925" cy="241300"/>
            </a:xfrm>
            <a:custGeom>
              <a:avLst/>
              <a:gdLst>
                <a:gd name="T0" fmla="*/ 3 w 9"/>
                <a:gd name="T1" fmla="*/ 0 h 64"/>
                <a:gd name="T2" fmla="*/ 5 w 9"/>
                <a:gd name="T3" fmla="*/ 6 h 64"/>
                <a:gd name="T4" fmla="*/ 9 w 9"/>
                <a:gd name="T5" fmla="*/ 62 h 64"/>
                <a:gd name="T6" fmla="*/ 6 w 9"/>
                <a:gd name="T7" fmla="*/ 64 h 64"/>
                <a:gd name="T8" fmla="*/ 1 w 9"/>
                <a:gd name="T9" fmla="*/ 59 h 64"/>
                <a:gd name="T10" fmla="*/ 2 w 9"/>
                <a:gd name="T11" fmla="*/ 4 h 64"/>
                <a:gd name="T12" fmla="*/ 3 w 9"/>
                <a:gd name="T1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64">
                  <a:moveTo>
                    <a:pt x="3" y="0"/>
                  </a:moveTo>
                  <a:cubicBezTo>
                    <a:pt x="4" y="1"/>
                    <a:pt x="5" y="0"/>
                    <a:pt x="5" y="6"/>
                  </a:cubicBezTo>
                  <a:cubicBezTo>
                    <a:pt x="6" y="7"/>
                    <a:pt x="7" y="62"/>
                    <a:pt x="9" y="62"/>
                  </a:cubicBezTo>
                  <a:cubicBezTo>
                    <a:pt x="8" y="63"/>
                    <a:pt x="8" y="64"/>
                    <a:pt x="6" y="64"/>
                  </a:cubicBezTo>
                  <a:cubicBezTo>
                    <a:pt x="4" y="62"/>
                    <a:pt x="2" y="62"/>
                    <a:pt x="1" y="59"/>
                  </a:cubicBezTo>
                  <a:cubicBezTo>
                    <a:pt x="2" y="46"/>
                    <a:pt x="0" y="21"/>
                    <a:pt x="2" y="4"/>
                  </a:cubicBezTo>
                  <a:cubicBezTo>
                    <a:pt x="2" y="2"/>
                    <a:pt x="2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9"/>
            <p:cNvSpPr/>
            <p:nvPr/>
          </p:nvSpPr>
          <p:spPr bwMode="auto">
            <a:xfrm>
              <a:off x="8500356" y="5384800"/>
              <a:ext cx="134937" cy="63500"/>
            </a:xfrm>
            <a:custGeom>
              <a:avLst/>
              <a:gdLst>
                <a:gd name="T0" fmla="*/ 36 w 36"/>
                <a:gd name="T1" fmla="*/ 17 h 17"/>
                <a:gd name="T2" fmla="*/ 23 w 36"/>
                <a:gd name="T3" fmla="*/ 12 h 17"/>
                <a:gd name="T4" fmla="*/ 12 w 36"/>
                <a:gd name="T5" fmla="*/ 7 h 17"/>
                <a:gd name="T6" fmla="*/ 0 w 36"/>
                <a:gd name="T7" fmla="*/ 1 h 17"/>
                <a:gd name="T8" fmla="*/ 13 w 36"/>
                <a:gd name="T9" fmla="*/ 2 h 17"/>
                <a:gd name="T10" fmla="*/ 30 w 36"/>
                <a:gd name="T11" fmla="*/ 11 h 17"/>
                <a:gd name="T12" fmla="*/ 36 w 36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7">
                  <a:moveTo>
                    <a:pt x="36" y="17"/>
                  </a:moveTo>
                  <a:cubicBezTo>
                    <a:pt x="29" y="17"/>
                    <a:pt x="28" y="16"/>
                    <a:pt x="23" y="12"/>
                  </a:cubicBezTo>
                  <a:cubicBezTo>
                    <a:pt x="21" y="10"/>
                    <a:pt x="18" y="9"/>
                    <a:pt x="12" y="7"/>
                  </a:cubicBezTo>
                  <a:cubicBezTo>
                    <a:pt x="10" y="5"/>
                    <a:pt x="2" y="3"/>
                    <a:pt x="0" y="1"/>
                  </a:cubicBezTo>
                  <a:cubicBezTo>
                    <a:pt x="6" y="0"/>
                    <a:pt x="10" y="1"/>
                    <a:pt x="13" y="2"/>
                  </a:cubicBezTo>
                  <a:cubicBezTo>
                    <a:pt x="15" y="3"/>
                    <a:pt x="23" y="5"/>
                    <a:pt x="30" y="11"/>
                  </a:cubicBezTo>
                  <a:cubicBezTo>
                    <a:pt x="33" y="13"/>
                    <a:pt x="35" y="13"/>
                    <a:pt x="3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60"/>
            <p:cNvSpPr>
              <a:spLocks noEditPoints="1"/>
            </p:cNvSpPr>
            <p:nvPr/>
          </p:nvSpPr>
          <p:spPr bwMode="auto">
            <a:xfrm>
              <a:off x="8613068" y="5207000"/>
              <a:ext cx="227012" cy="484187"/>
            </a:xfrm>
            <a:custGeom>
              <a:avLst/>
              <a:gdLst>
                <a:gd name="T0" fmla="*/ 27 w 60"/>
                <a:gd name="T1" fmla="*/ 26 h 128"/>
                <a:gd name="T2" fmla="*/ 39 w 60"/>
                <a:gd name="T3" fmla="*/ 23 h 128"/>
                <a:gd name="T4" fmla="*/ 41 w 60"/>
                <a:gd name="T5" fmla="*/ 21 h 128"/>
                <a:gd name="T6" fmla="*/ 59 w 60"/>
                <a:gd name="T7" fmla="*/ 29 h 128"/>
                <a:gd name="T8" fmla="*/ 59 w 60"/>
                <a:gd name="T9" fmla="*/ 32 h 128"/>
                <a:gd name="T10" fmla="*/ 45 w 60"/>
                <a:gd name="T11" fmla="*/ 42 h 128"/>
                <a:gd name="T12" fmla="*/ 38 w 60"/>
                <a:gd name="T13" fmla="*/ 49 h 128"/>
                <a:gd name="T14" fmla="*/ 40 w 60"/>
                <a:gd name="T15" fmla="*/ 55 h 128"/>
                <a:gd name="T16" fmla="*/ 27 w 60"/>
                <a:gd name="T17" fmla="*/ 60 h 128"/>
                <a:gd name="T18" fmla="*/ 27 w 60"/>
                <a:gd name="T19" fmla="*/ 38 h 128"/>
                <a:gd name="T20" fmla="*/ 32 w 60"/>
                <a:gd name="T21" fmla="*/ 32 h 128"/>
                <a:gd name="T22" fmla="*/ 27 w 60"/>
                <a:gd name="T23" fmla="*/ 33 h 128"/>
                <a:gd name="T24" fmla="*/ 27 w 60"/>
                <a:gd name="T25" fmla="*/ 26 h 128"/>
                <a:gd name="T26" fmla="*/ 9 w 60"/>
                <a:gd name="T27" fmla="*/ 0 h 128"/>
                <a:gd name="T28" fmla="*/ 22 w 60"/>
                <a:gd name="T29" fmla="*/ 5 h 128"/>
                <a:gd name="T30" fmla="*/ 24 w 60"/>
                <a:gd name="T31" fmla="*/ 9 h 128"/>
                <a:gd name="T32" fmla="*/ 24 w 60"/>
                <a:gd name="T33" fmla="*/ 26 h 128"/>
                <a:gd name="T34" fmla="*/ 27 w 60"/>
                <a:gd name="T35" fmla="*/ 26 h 128"/>
                <a:gd name="T36" fmla="*/ 27 w 60"/>
                <a:gd name="T37" fmla="*/ 33 h 128"/>
                <a:gd name="T38" fmla="*/ 24 w 60"/>
                <a:gd name="T39" fmla="*/ 34 h 128"/>
                <a:gd name="T40" fmla="*/ 23 w 60"/>
                <a:gd name="T41" fmla="*/ 43 h 128"/>
                <a:gd name="T42" fmla="*/ 27 w 60"/>
                <a:gd name="T43" fmla="*/ 38 h 128"/>
                <a:gd name="T44" fmla="*/ 27 w 60"/>
                <a:gd name="T45" fmla="*/ 60 h 128"/>
                <a:gd name="T46" fmla="*/ 24 w 60"/>
                <a:gd name="T47" fmla="*/ 62 h 128"/>
                <a:gd name="T48" fmla="*/ 19 w 60"/>
                <a:gd name="T49" fmla="*/ 125 h 128"/>
                <a:gd name="T50" fmla="*/ 17 w 60"/>
                <a:gd name="T51" fmla="*/ 128 h 128"/>
                <a:gd name="T52" fmla="*/ 14 w 60"/>
                <a:gd name="T53" fmla="*/ 66 h 128"/>
                <a:gd name="T54" fmla="*/ 12 w 60"/>
                <a:gd name="T55" fmla="*/ 63 h 128"/>
                <a:gd name="T56" fmla="*/ 12 w 60"/>
                <a:gd name="T57" fmla="*/ 55 h 128"/>
                <a:gd name="T58" fmla="*/ 14 w 60"/>
                <a:gd name="T59" fmla="*/ 54 h 128"/>
                <a:gd name="T60" fmla="*/ 14 w 60"/>
                <a:gd name="T61" fmla="*/ 37 h 128"/>
                <a:gd name="T62" fmla="*/ 0 w 60"/>
                <a:gd name="T63" fmla="*/ 36 h 128"/>
                <a:gd name="T64" fmla="*/ 6 w 60"/>
                <a:gd name="T65" fmla="*/ 32 h 128"/>
                <a:gd name="T66" fmla="*/ 13 w 60"/>
                <a:gd name="T67" fmla="*/ 30 h 128"/>
                <a:gd name="T68" fmla="*/ 12 w 60"/>
                <a:gd name="T69" fmla="*/ 11 h 128"/>
                <a:gd name="T70" fmla="*/ 11 w 60"/>
                <a:gd name="T71" fmla="*/ 4 h 128"/>
                <a:gd name="T72" fmla="*/ 9 w 60"/>
                <a:gd name="T73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" h="128">
                  <a:moveTo>
                    <a:pt x="27" y="26"/>
                  </a:moveTo>
                  <a:cubicBezTo>
                    <a:pt x="32" y="25"/>
                    <a:pt x="35" y="23"/>
                    <a:pt x="39" y="23"/>
                  </a:cubicBezTo>
                  <a:cubicBezTo>
                    <a:pt x="39" y="22"/>
                    <a:pt x="41" y="21"/>
                    <a:pt x="41" y="21"/>
                  </a:cubicBezTo>
                  <a:cubicBezTo>
                    <a:pt x="52" y="19"/>
                    <a:pt x="59" y="26"/>
                    <a:pt x="59" y="29"/>
                  </a:cubicBezTo>
                  <a:cubicBezTo>
                    <a:pt x="60" y="30"/>
                    <a:pt x="60" y="31"/>
                    <a:pt x="59" y="32"/>
                  </a:cubicBezTo>
                  <a:cubicBezTo>
                    <a:pt x="58" y="35"/>
                    <a:pt x="46" y="41"/>
                    <a:pt x="45" y="42"/>
                  </a:cubicBezTo>
                  <a:cubicBezTo>
                    <a:pt x="40" y="45"/>
                    <a:pt x="38" y="46"/>
                    <a:pt x="38" y="49"/>
                  </a:cubicBezTo>
                  <a:cubicBezTo>
                    <a:pt x="40" y="50"/>
                    <a:pt x="42" y="53"/>
                    <a:pt x="40" y="55"/>
                  </a:cubicBezTo>
                  <a:cubicBezTo>
                    <a:pt x="37" y="56"/>
                    <a:pt x="31" y="58"/>
                    <a:pt x="27" y="6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7" y="33"/>
                    <a:pt x="27" y="33"/>
                    <a:pt x="27" y="33"/>
                  </a:cubicBezTo>
                  <a:lnTo>
                    <a:pt x="27" y="26"/>
                  </a:lnTo>
                  <a:close/>
                  <a:moveTo>
                    <a:pt x="9" y="0"/>
                  </a:moveTo>
                  <a:cubicBezTo>
                    <a:pt x="14" y="0"/>
                    <a:pt x="18" y="0"/>
                    <a:pt x="22" y="5"/>
                  </a:cubicBezTo>
                  <a:cubicBezTo>
                    <a:pt x="22" y="5"/>
                    <a:pt x="24" y="8"/>
                    <a:pt x="24" y="9"/>
                  </a:cubicBezTo>
                  <a:cubicBezTo>
                    <a:pt x="24" y="15"/>
                    <a:pt x="24" y="20"/>
                    <a:pt x="24" y="26"/>
                  </a:cubicBezTo>
                  <a:cubicBezTo>
                    <a:pt x="25" y="26"/>
                    <a:pt x="26" y="26"/>
                    <a:pt x="27" y="26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6" y="61"/>
                    <a:pt x="25" y="62"/>
                    <a:pt x="24" y="62"/>
                  </a:cubicBezTo>
                  <a:cubicBezTo>
                    <a:pt x="23" y="85"/>
                    <a:pt x="22" y="103"/>
                    <a:pt x="19" y="125"/>
                  </a:cubicBezTo>
                  <a:cubicBezTo>
                    <a:pt x="18" y="125"/>
                    <a:pt x="17" y="128"/>
                    <a:pt x="17" y="128"/>
                  </a:cubicBezTo>
                  <a:cubicBezTo>
                    <a:pt x="16" y="108"/>
                    <a:pt x="14" y="87"/>
                    <a:pt x="14" y="66"/>
                  </a:cubicBezTo>
                  <a:cubicBezTo>
                    <a:pt x="14" y="64"/>
                    <a:pt x="12" y="64"/>
                    <a:pt x="12" y="63"/>
                  </a:cubicBezTo>
                  <a:cubicBezTo>
                    <a:pt x="10" y="61"/>
                    <a:pt x="11" y="56"/>
                    <a:pt x="12" y="55"/>
                  </a:cubicBezTo>
                  <a:cubicBezTo>
                    <a:pt x="13" y="55"/>
                    <a:pt x="14" y="54"/>
                    <a:pt x="14" y="54"/>
                  </a:cubicBezTo>
                  <a:cubicBezTo>
                    <a:pt x="14" y="41"/>
                    <a:pt x="14" y="41"/>
                    <a:pt x="14" y="37"/>
                  </a:cubicBezTo>
                  <a:cubicBezTo>
                    <a:pt x="11" y="36"/>
                    <a:pt x="0" y="39"/>
                    <a:pt x="0" y="36"/>
                  </a:cubicBezTo>
                  <a:cubicBezTo>
                    <a:pt x="1" y="35"/>
                    <a:pt x="5" y="33"/>
                    <a:pt x="6" y="32"/>
                  </a:cubicBezTo>
                  <a:cubicBezTo>
                    <a:pt x="9" y="31"/>
                    <a:pt x="11" y="30"/>
                    <a:pt x="13" y="30"/>
                  </a:cubicBezTo>
                  <a:cubicBezTo>
                    <a:pt x="14" y="23"/>
                    <a:pt x="14" y="18"/>
                    <a:pt x="12" y="11"/>
                  </a:cubicBezTo>
                  <a:cubicBezTo>
                    <a:pt x="12" y="10"/>
                    <a:pt x="12" y="4"/>
                    <a:pt x="11" y="4"/>
                  </a:cubicBezTo>
                  <a:cubicBezTo>
                    <a:pt x="10" y="2"/>
                    <a:pt x="9" y="2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61"/>
            <p:cNvSpPr>
              <a:spLocks noEditPoints="1"/>
            </p:cNvSpPr>
            <p:nvPr/>
          </p:nvSpPr>
          <p:spPr bwMode="auto">
            <a:xfrm>
              <a:off x="8930568" y="5330825"/>
              <a:ext cx="211137" cy="239712"/>
            </a:xfrm>
            <a:custGeom>
              <a:avLst/>
              <a:gdLst>
                <a:gd name="T0" fmla="*/ 42 w 56"/>
                <a:gd name="T1" fmla="*/ 26 h 63"/>
                <a:gd name="T2" fmla="*/ 46 w 56"/>
                <a:gd name="T3" fmla="*/ 20 h 63"/>
                <a:gd name="T4" fmla="*/ 54 w 56"/>
                <a:gd name="T5" fmla="*/ 25 h 63"/>
                <a:gd name="T6" fmla="*/ 48 w 56"/>
                <a:gd name="T7" fmla="*/ 35 h 63"/>
                <a:gd name="T8" fmla="*/ 56 w 56"/>
                <a:gd name="T9" fmla="*/ 54 h 63"/>
                <a:gd name="T10" fmla="*/ 53 w 56"/>
                <a:gd name="T11" fmla="*/ 56 h 63"/>
                <a:gd name="T12" fmla="*/ 45 w 56"/>
                <a:gd name="T13" fmla="*/ 40 h 63"/>
                <a:gd name="T14" fmla="*/ 34 w 56"/>
                <a:gd name="T15" fmla="*/ 50 h 63"/>
                <a:gd name="T16" fmla="*/ 35 w 56"/>
                <a:gd name="T17" fmla="*/ 51 h 63"/>
                <a:gd name="T18" fmla="*/ 41 w 56"/>
                <a:gd name="T19" fmla="*/ 53 h 63"/>
                <a:gd name="T20" fmla="*/ 40 w 56"/>
                <a:gd name="T21" fmla="*/ 57 h 63"/>
                <a:gd name="T22" fmla="*/ 33 w 56"/>
                <a:gd name="T23" fmla="*/ 59 h 63"/>
                <a:gd name="T24" fmla="*/ 32 w 56"/>
                <a:gd name="T25" fmla="*/ 60 h 63"/>
                <a:gd name="T26" fmla="*/ 30 w 56"/>
                <a:gd name="T27" fmla="*/ 62 h 63"/>
                <a:gd name="T28" fmla="*/ 30 w 56"/>
                <a:gd name="T29" fmla="*/ 44 h 63"/>
                <a:gd name="T30" fmla="*/ 40 w 56"/>
                <a:gd name="T31" fmla="*/ 30 h 63"/>
                <a:gd name="T32" fmla="*/ 36 w 56"/>
                <a:gd name="T33" fmla="*/ 27 h 63"/>
                <a:gd name="T34" fmla="*/ 30 w 56"/>
                <a:gd name="T35" fmla="*/ 35 h 63"/>
                <a:gd name="T36" fmla="*/ 30 w 56"/>
                <a:gd name="T37" fmla="*/ 30 h 63"/>
                <a:gd name="T38" fmla="*/ 31 w 56"/>
                <a:gd name="T39" fmla="*/ 28 h 63"/>
                <a:gd name="T40" fmla="*/ 30 w 56"/>
                <a:gd name="T41" fmla="*/ 28 h 63"/>
                <a:gd name="T42" fmla="*/ 30 w 56"/>
                <a:gd name="T43" fmla="*/ 22 h 63"/>
                <a:gd name="T44" fmla="*/ 32 w 56"/>
                <a:gd name="T45" fmla="*/ 24 h 63"/>
                <a:gd name="T46" fmla="*/ 34 w 56"/>
                <a:gd name="T47" fmla="*/ 27 h 63"/>
                <a:gd name="T48" fmla="*/ 35 w 56"/>
                <a:gd name="T49" fmla="*/ 25 h 63"/>
                <a:gd name="T50" fmla="*/ 30 w 56"/>
                <a:gd name="T51" fmla="*/ 18 h 63"/>
                <a:gd name="T52" fmla="*/ 30 w 56"/>
                <a:gd name="T53" fmla="*/ 3 h 63"/>
                <a:gd name="T54" fmla="*/ 33 w 56"/>
                <a:gd name="T55" fmla="*/ 5 h 63"/>
                <a:gd name="T56" fmla="*/ 30 w 56"/>
                <a:gd name="T57" fmla="*/ 13 h 63"/>
                <a:gd name="T58" fmla="*/ 42 w 56"/>
                <a:gd name="T59" fmla="*/ 26 h 63"/>
                <a:gd name="T60" fmla="*/ 30 w 56"/>
                <a:gd name="T61" fmla="*/ 62 h 63"/>
                <a:gd name="T62" fmla="*/ 23 w 56"/>
                <a:gd name="T63" fmla="*/ 63 h 63"/>
                <a:gd name="T64" fmla="*/ 8 w 56"/>
                <a:gd name="T65" fmla="*/ 53 h 63"/>
                <a:gd name="T66" fmla="*/ 9 w 56"/>
                <a:gd name="T67" fmla="*/ 53 h 63"/>
                <a:gd name="T68" fmla="*/ 30 w 56"/>
                <a:gd name="T69" fmla="*/ 44 h 63"/>
                <a:gd name="T70" fmla="*/ 30 w 56"/>
                <a:gd name="T71" fmla="*/ 62 h 63"/>
                <a:gd name="T72" fmla="*/ 30 w 56"/>
                <a:gd name="T73" fmla="*/ 35 h 63"/>
                <a:gd name="T74" fmla="*/ 30 w 56"/>
                <a:gd name="T75" fmla="*/ 30 h 63"/>
                <a:gd name="T76" fmla="*/ 18 w 56"/>
                <a:gd name="T77" fmla="*/ 41 h 63"/>
                <a:gd name="T78" fmla="*/ 12 w 56"/>
                <a:gd name="T79" fmla="*/ 44 h 63"/>
                <a:gd name="T80" fmla="*/ 28 w 56"/>
                <a:gd name="T81" fmla="*/ 26 h 63"/>
                <a:gd name="T82" fmla="*/ 30 w 56"/>
                <a:gd name="T83" fmla="*/ 28 h 63"/>
                <a:gd name="T84" fmla="*/ 30 w 56"/>
                <a:gd name="T85" fmla="*/ 22 h 63"/>
                <a:gd name="T86" fmla="*/ 25 w 56"/>
                <a:gd name="T87" fmla="*/ 17 h 63"/>
                <a:gd name="T88" fmla="*/ 28 w 56"/>
                <a:gd name="T89" fmla="*/ 16 h 63"/>
                <a:gd name="T90" fmla="*/ 30 w 56"/>
                <a:gd name="T91" fmla="*/ 18 h 63"/>
                <a:gd name="T92" fmla="*/ 30 w 56"/>
                <a:gd name="T93" fmla="*/ 3 h 63"/>
                <a:gd name="T94" fmla="*/ 29 w 56"/>
                <a:gd name="T95" fmla="*/ 2 h 63"/>
                <a:gd name="T96" fmla="*/ 14 w 56"/>
                <a:gd name="T97" fmla="*/ 0 h 63"/>
                <a:gd name="T98" fmla="*/ 10 w 56"/>
                <a:gd name="T99" fmla="*/ 5 h 63"/>
                <a:gd name="T100" fmla="*/ 15 w 56"/>
                <a:gd name="T101" fmla="*/ 5 h 63"/>
                <a:gd name="T102" fmla="*/ 15 w 56"/>
                <a:gd name="T103" fmla="*/ 6 h 63"/>
                <a:gd name="T104" fmla="*/ 9 w 56"/>
                <a:gd name="T105" fmla="*/ 7 h 63"/>
                <a:gd name="T106" fmla="*/ 15 w 56"/>
                <a:gd name="T107" fmla="*/ 12 h 63"/>
                <a:gd name="T108" fmla="*/ 4 w 56"/>
                <a:gd name="T109" fmla="*/ 20 h 63"/>
                <a:gd name="T110" fmla="*/ 3 w 56"/>
                <a:gd name="T111" fmla="*/ 21 h 63"/>
                <a:gd name="T112" fmla="*/ 8 w 56"/>
                <a:gd name="T113" fmla="*/ 31 h 63"/>
                <a:gd name="T114" fmla="*/ 22 w 56"/>
                <a:gd name="T115" fmla="*/ 19 h 63"/>
                <a:gd name="T116" fmla="*/ 23 w 56"/>
                <a:gd name="T117" fmla="*/ 24 h 63"/>
                <a:gd name="T118" fmla="*/ 1 w 56"/>
                <a:gd name="T119" fmla="*/ 47 h 63"/>
                <a:gd name="T120" fmla="*/ 5 w 56"/>
                <a:gd name="T121" fmla="*/ 53 h 63"/>
                <a:gd name="T122" fmla="*/ 30 w 56"/>
                <a:gd name="T123" fmla="*/ 3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6" h="63">
                  <a:moveTo>
                    <a:pt x="42" y="26"/>
                  </a:moveTo>
                  <a:cubicBezTo>
                    <a:pt x="44" y="23"/>
                    <a:pt x="46" y="22"/>
                    <a:pt x="46" y="20"/>
                  </a:cubicBezTo>
                  <a:cubicBezTo>
                    <a:pt x="50" y="21"/>
                    <a:pt x="51" y="22"/>
                    <a:pt x="54" y="25"/>
                  </a:cubicBezTo>
                  <a:cubicBezTo>
                    <a:pt x="54" y="31"/>
                    <a:pt x="48" y="33"/>
                    <a:pt x="48" y="35"/>
                  </a:cubicBezTo>
                  <a:cubicBezTo>
                    <a:pt x="50" y="41"/>
                    <a:pt x="55" y="49"/>
                    <a:pt x="56" y="54"/>
                  </a:cubicBezTo>
                  <a:cubicBezTo>
                    <a:pt x="55" y="55"/>
                    <a:pt x="54" y="56"/>
                    <a:pt x="53" y="56"/>
                  </a:cubicBezTo>
                  <a:cubicBezTo>
                    <a:pt x="50" y="52"/>
                    <a:pt x="46" y="44"/>
                    <a:pt x="45" y="40"/>
                  </a:cubicBezTo>
                  <a:cubicBezTo>
                    <a:pt x="42" y="42"/>
                    <a:pt x="39" y="46"/>
                    <a:pt x="34" y="50"/>
                  </a:cubicBezTo>
                  <a:cubicBezTo>
                    <a:pt x="35" y="51"/>
                    <a:pt x="35" y="50"/>
                    <a:pt x="35" y="51"/>
                  </a:cubicBezTo>
                  <a:cubicBezTo>
                    <a:pt x="38" y="52"/>
                    <a:pt x="39" y="52"/>
                    <a:pt x="41" y="53"/>
                  </a:cubicBezTo>
                  <a:cubicBezTo>
                    <a:pt x="41" y="54"/>
                    <a:pt x="41" y="57"/>
                    <a:pt x="40" y="57"/>
                  </a:cubicBezTo>
                  <a:cubicBezTo>
                    <a:pt x="39" y="58"/>
                    <a:pt x="37" y="58"/>
                    <a:pt x="33" y="59"/>
                  </a:cubicBezTo>
                  <a:cubicBezTo>
                    <a:pt x="33" y="59"/>
                    <a:pt x="32" y="60"/>
                    <a:pt x="32" y="60"/>
                  </a:cubicBezTo>
                  <a:cubicBezTo>
                    <a:pt x="31" y="61"/>
                    <a:pt x="31" y="61"/>
                    <a:pt x="30" y="62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5" y="38"/>
                    <a:pt x="39" y="31"/>
                    <a:pt x="40" y="30"/>
                  </a:cubicBezTo>
                  <a:cubicBezTo>
                    <a:pt x="38" y="29"/>
                    <a:pt x="38" y="28"/>
                    <a:pt x="36" y="27"/>
                  </a:cubicBezTo>
                  <a:cubicBezTo>
                    <a:pt x="36" y="29"/>
                    <a:pt x="34" y="32"/>
                    <a:pt x="30" y="35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29"/>
                    <a:pt x="31" y="28"/>
                    <a:pt x="31" y="28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1" y="23"/>
                    <a:pt x="31" y="24"/>
                    <a:pt x="32" y="24"/>
                  </a:cubicBezTo>
                  <a:cubicBezTo>
                    <a:pt x="34" y="25"/>
                    <a:pt x="33" y="25"/>
                    <a:pt x="34" y="27"/>
                  </a:cubicBezTo>
                  <a:cubicBezTo>
                    <a:pt x="35" y="27"/>
                    <a:pt x="35" y="26"/>
                    <a:pt x="35" y="25"/>
                  </a:cubicBezTo>
                  <a:cubicBezTo>
                    <a:pt x="34" y="24"/>
                    <a:pt x="32" y="21"/>
                    <a:pt x="30" y="18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1" y="3"/>
                    <a:pt x="32" y="4"/>
                    <a:pt x="33" y="5"/>
                  </a:cubicBezTo>
                  <a:cubicBezTo>
                    <a:pt x="34" y="10"/>
                    <a:pt x="33" y="11"/>
                    <a:pt x="30" y="13"/>
                  </a:cubicBezTo>
                  <a:cubicBezTo>
                    <a:pt x="34" y="18"/>
                    <a:pt x="36" y="23"/>
                    <a:pt x="42" y="26"/>
                  </a:cubicBezTo>
                  <a:close/>
                  <a:moveTo>
                    <a:pt x="30" y="62"/>
                  </a:moveTo>
                  <a:cubicBezTo>
                    <a:pt x="28" y="63"/>
                    <a:pt x="25" y="63"/>
                    <a:pt x="23" y="63"/>
                  </a:cubicBezTo>
                  <a:cubicBezTo>
                    <a:pt x="20" y="62"/>
                    <a:pt x="9" y="56"/>
                    <a:pt x="8" y="53"/>
                  </a:cubicBezTo>
                  <a:cubicBezTo>
                    <a:pt x="8" y="53"/>
                    <a:pt x="9" y="53"/>
                    <a:pt x="9" y="53"/>
                  </a:cubicBezTo>
                  <a:cubicBezTo>
                    <a:pt x="14" y="58"/>
                    <a:pt x="23" y="51"/>
                    <a:pt x="30" y="44"/>
                  </a:cubicBezTo>
                  <a:cubicBezTo>
                    <a:pt x="30" y="62"/>
                    <a:pt x="30" y="62"/>
                    <a:pt x="30" y="62"/>
                  </a:cubicBezTo>
                  <a:close/>
                  <a:moveTo>
                    <a:pt x="30" y="35"/>
                  </a:moveTo>
                  <a:cubicBezTo>
                    <a:pt x="30" y="30"/>
                    <a:pt x="30" y="30"/>
                    <a:pt x="30" y="30"/>
                  </a:cubicBezTo>
                  <a:cubicBezTo>
                    <a:pt x="28" y="33"/>
                    <a:pt x="22" y="38"/>
                    <a:pt x="18" y="41"/>
                  </a:cubicBezTo>
                  <a:cubicBezTo>
                    <a:pt x="16" y="41"/>
                    <a:pt x="14" y="44"/>
                    <a:pt x="12" y="44"/>
                  </a:cubicBezTo>
                  <a:cubicBezTo>
                    <a:pt x="15" y="40"/>
                    <a:pt x="25" y="33"/>
                    <a:pt x="28" y="26"/>
                  </a:cubicBezTo>
                  <a:cubicBezTo>
                    <a:pt x="29" y="27"/>
                    <a:pt x="29" y="27"/>
                    <a:pt x="30" y="28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29" y="21"/>
                    <a:pt x="27" y="20"/>
                    <a:pt x="25" y="17"/>
                  </a:cubicBezTo>
                  <a:cubicBezTo>
                    <a:pt x="25" y="17"/>
                    <a:pt x="27" y="16"/>
                    <a:pt x="28" y="16"/>
                  </a:cubicBezTo>
                  <a:cubicBezTo>
                    <a:pt x="28" y="17"/>
                    <a:pt x="29" y="18"/>
                    <a:pt x="30" y="18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3"/>
                    <a:pt x="17" y="0"/>
                    <a:pt x="14" y="0"/>
                  </a:cubicBezTo>
                  <a:cubicBezTo>
                    <a:pt x="12" y="1"/>
                    <a:pt x="9" y="2"/>
                    <a:pt x="10" y="5"/>
                  </a:cubicBezTo>
                  <a:cubicBezTo>
                    <a:pt x="11" y="6"/>
                    <a:pt x="13" y="6"/>
                    <a:pt x="15" y="5"/>
                  </a:cubicBezTo>
                  <a:cubicBezTo>
                    <a:pt x="16" y="6"/>
                    <a:pt x="16" y="6"/>
                    <a:pt x="15" y="6"/>
                  </a:cubicBezTo>
                  <a:cubicBezTo>
                    <a:pt x="12" y="7"/>
                    <a:pt x="12" y="7"/>
                    <a:pt x="9" y="7"/>
                  </a:cubicBezTo>
                  <a:cubicBezTo>
                    <a:pt x="6" y="6"/>
                    <a:pt x="12" y="11"/>
                    <a:pt x="15" y="12"/>
                  </a:cubicBezTo>
                  <a:cubicBezTo>
                    <a:pt x="14" y="15"/>
                    <a:pt x="7" y="21"/>
                    <a:pt x="4" y="20"/>
                  </a:cubicBezTo>
                  <a:cubicBezTo>
                    <a:pt x="3" y="21"/>
                    <a:pt x="4" y="20"/>
                    <a:pt x="3" y="21"/>
                  </a:cubicBezTo>
                  <a:cubicBezTo>
                    <a:pt x="3" y="25"/>
                    <a:pt x="2" y="30"/>
                    <a:pt x="8" y="31"/>
                  </a:cubicBezTo>
                  <a:cubicBezTo>
                    <a:pt x="10" y="29"/>
                    <a:pt x="20" y="23"/>
                    <a:pt x="22" y="19"/>
                  </a:cubicBezTo>
                  <a:cubicBezTo>
                    <a:pt x="24" y="21"/>
                    <a:pt x="23" y="23"/>
                    <a:pt x="23" y="24"/>
                  </a:cubicBezTo>
                  <a:cubicBezTo>
                    <a:pt x="18" y="31"/>
                    <a:pt x="7" y="40"/>
                    <a:pt x="1" y="47"/>
                  </a:cubicBezTo>
                  <a:cubicBezTo>
                    <a:pt x="0" y="53"/>
                    <a:pt x="0" y="55"/>
                    <a:pt x="5" y="53"/>
                  </a:cubicBezTo>
                  <a:cubicBezTo>
                    <a:pt x="7" y="54"/>
                    <a:pt x="21" y="43"/>
                    <a:pt x="30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62"/>
            <p:cNvSpPr/>
            <p:nvPr/>
          </p:nvSpPr>
          <p:spPr bwMode="auto">
            <a:xfrm>
              <a:off x="10405356" y="5226050"/>
              <a:ext cx="381000" cy="257175"/>
            </a:xfrm>
            <a:custGeom>
              <a:avLst/>
              <a:gdLst>
                <a:gd name="T0" fmla="*/ 20 w 101"/>
                <a:gd name="T1" fmla="*/ 18 h 68"/>
                <a:gd name="T2" fmla="*/ 35 w 101"/>
                <a:gd name="T3" fmla="*/ 45 h 68"/>
                <a:gd name="T4" fmla="*/ 41 w 101"/>
                <a:gd name="T5" fmla="*/ 43 h 68"/>
                <a:gd name="T6" fmla="*/ 30 w 101"/>
                <a:gd name="T7" fmla="*/ 12 h 68"/>
                <a:gd name="T8" fmla="*/ 41 w 101"/>
                <a:gd name="T9" fmla="*/ 23 h 68"/>
                <a:gd name="T10" fmla="*/ 45 w 101"/>
                <a:gd name="T11" fmla="*/ 38 h 68"/>
                <a:gd name="T12" fmla="*/ 47 w 101"/>
                <a:gd name="T13" fmla="*/ 34 h 68"/>
                <a:gd name="T14" fmla="*/ 48 w 101"/>
                <a:gd name="T15" fmla="*/ 31 h 68"/>
                <a:gd name="T16" fmla="*/ 46 w 101"/>
                <a:gd name="T17" fmla="*/ 27 h 68"/>
                <a:gd name="T18" fmla="*/ 50 w 101"/>
                <a:gd name="T19" fmla="*/ 27 h 68"/>
                <a:gd name="T20" fmla="*/ 50 w 101"/>
                <a:gd name="T21" fmla="*/ 20 h 68"/>
                <a:gd name="T22" fmla="*/ 43 w 101"/>
                <a:gd name="T23" fmla="*/ 10 h 68"/>
                <a:gd name="T24" fmla="*/ 46 w 101"/>
                <a:gd name="T25" fmla="*/ 3 h 68"/>
                <a:gd name="T26" fmla="*/ 55 w 101"/>
                <a:gd name="T27" fmla="*/ 9 h 68"/>
                <a:gd name="T28" fmla="*/ 60 w 101"/>
                <a:gd name="T29" fmla="*/ 26 h 68"/>
                <a:gd name="T30" fmla="*/ 57 w 101"/>
                <a:gd name="T31" fmla="*/ 33 h 68"/>
                <a:gd name="T32" fmla="*/ 53 w 101"/>
                <a:gd name="T33" fmla="*/ 39 h 68"/>
                <a:gd name="T34" fmla="*/ 68 w 101"/>
                <a:gd name="T35" fmla="*/ 36 h 68"/>
                <a:gd name="T36" fmla="*/ 65 w 101"/>
                <a:gd name="T37" fmla="*/ 27 h 68"/>
                <a:gd name="T38" fmla="*/ 68 w 101"/>
                <a:gd name="T39" fmla="*/ 26 h 68"/>
                <a:gd name="T40" fmla="*/ 72 w 101"/>
                <a:gd name="T41" fmla="*/ 25 h 68"/>
                <a:gd name="T42" fmla="*/ 68 w 101"/>
                <a:gd name="T43" fmla="*/ 15 h 68"/>
                <a:gd name="T44" fmla="*/ 69 w 101"/>
                <a:gd name="T45" fmla="*/ 13 h 68"/>
                <a:gd name="T46" fmla="*/ 72 w 101"/>
                <a:gd name="T47" fmla="*/ 10 h 68"/>
                <a:gd name="T48" fmla="*/ 66 w 101"/>
                <a:gd name="T49" fmla="*/ 4 h 68"/>
                <a:gd name="T50" fmla="*/ 72 w 101"/>
                <a:gd name="T51" fmla="*/ 2 h 68"/>
                <a:gd name="T52" fmla="*/ 76 w 101"/>
                <a:gd name="T53" fmla="*/ 1 h 68"/>
                <a:gd name="T54" fmla="*/ 83 w 101"/>
                <a:gd name="T55" fmla="*/ 12 h 68"/>
                <a:gd name="T56" fmla="*/ 79 w 101"/>
                <a:gd name="T57" fmla="*/ 21 h 68"/>
                <a:gd name="T58" fmla="*/ 77 w 101"/>
                <a:gd name="T59" fmla="*/ 33 h 68"/>
                <a:gd name="T60" fmla="*/ 98 w 101"/>
                <a:gd name="T61" fmla="*/ 38 h 68"/>
                <a:gd name="T62" fmla="*/ 90 w 101"/>
                <a:gd name="T63" fmla="*/ 43 h 68"/>
                <a:gd name="T64" fmla="*/ 82 w 101"/>
                <a:gd name="T65" fmla="*/ 40 h 68"/>
                <a:gd name="T66" fmla="*/ 87 w 101"/>
                <a:gd name="T67" fmla="*/ 37 h 68"/>
                <a:gd name="T68" fmla="*/ 75 w 101"/>
                <a:gd name="T69" fmla="*/ 40 h 68"/>
                <a:gd name="T70" fmla="*/ 74 w 101"/>
                <a:gd name="T71" fmla="*/ 43 h 68"/>
                <a:gd name="T72" fmla="*/ 67 w 101"/>
                <a:gd name="T73" fmla="*/ 41 h 68"/>
                <a:gd name="T74" fmla="*/ 54 w 101"/>
                <a:gd name="T75" fmla="*/ 43 h 68"/>
                <a:gd name="T76" fmla="*/ 45 w 101"/>
                <a:gd name="T77" fmla="*/ 50 h 68"/>
                <a:gd name="T78" fmla="*/ 40 w 101"/>
                <a:gd name="T79" fmla="*/ 48 h 68"/>
                <a:gd name="T80" fmla="*/ 36 w 101"/>
                <a:gd name="T81" fmla="*/ 54 h 68"/>
                <a:gd name="T82" fmla="*/ 33 w 101"/>
                <a:gd name="T83" fmla="*/ 52 h 68"/>
                <a:gd name="T84" fmla="*/ 17 w 101"/>
                <a:gd name="T85" fmla="*/ 58 h 68"/>
                <a:gd name="T86" fmla="*/ 13 w 101"/>
                <a:gd name="T87" fmla="*/ 64 h 68"/>
                <a:gd name="T88" fmla="*/ 6 w 101"/>
                <a:gd name="T89" fmla="*/ 67 h 68"/>
                <a:gd name="T90" fmla="*/ 3 w 101"/>
                <a:gd name="T91" fmla="*/ 60 h 68"/>
                <a:gd name="T92" fmla="*/ 11 w 101"/>
                <a:gd name="T93" fmla="*/ 50 h 68"/>
                <a:gd name="T94" fmla="*/ 17 w 101"/>
                <a:gd name="T95" fmla="*/ 52 h 68"/>
                <a:gd name="T96" fmla="*/ 33 w 101"/>
                <a:gd name="T97" fmla="*/ 45 h 68"/>
                <a:gd name="T98" fmla="*/ 21 w 101"/>
                <a:gd name="T99" fmla="*/ 2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1" h="68">
                  <a:moveTo>
                    <a:pt x="21" y="22"/>
                  </a:moveTo>
                  <a:cubicBezTo>
                    <a:pt x="21" y="22"/>
                    <a:pt x="13" y="15"/>
                    <a:pt x="20" y="18"/>
                  </a:cubicBezTo>
                  <a:cubicBezTo>
                    <a:pt x="20" y="18"/>
                    <a:pt x="27" y="20"/>
                    <a:pt x="31" y="32"/>
                  </a:cubicBezTo>
                  <a:cubicBezTo>
                    <a:pt x="31" y="32"/>
                    <a:pt x="35" y="41"/>
                    <a:pt x="35" y="45"/>
                  </a:cubicBezTo>
                  <a:cubicBezTo>
                    <a:pt x="35" y="45"/>
                    <a:pt x="34" y="47"/>
                    <a:pt x="36" y="46"/>
                  </a:cubicBezTo>
                  <a:cubicBezTo>
                    <a:pt x="36" y="46"/>
                    <a:pt x="41" y="46"/>
                    <a:pt x="41" y="43"/>
                  </a:cubicBezTo>
                  <a:cubicBezTo>
                    <a:pt x="41" y="43"/>
                    <a:pt x="42" y="34"/>
                    <a:pt x="35" y="19"/>
                  </a:cubicBezTo>
                  <a:cubicBezTo>
                    <a:pt x="35" y="19"/>
                    <a:pt x="33" y="13"/>
                    <a:pt x="30" y="12"/>
                  </a:cubicBezTo>
                  <a:cubicBezTo>
                    <a:pt x="30" y="12"/>
                    <a:pt x="29" y="10"/>
                    <a:pt x="31" y="11"/>
                  </a:cubicBezTo>
                  <a:cubicBezTo>
                    <a:pt x="31" y="11"/>
                    <a:pt x="39" y="13"/>
                    <a:pt x="41" y="23"/>
                  </a:cubicBezTo>
                  <a:cubicBezTo>
                    <a:pt x="41" y="23"/>
                    <a:pt x="43" y="32"/>
                    <a:pt x="44" y="38"/>
                  </a:cubicBezTo>
                  <a:cubicBezTo>
                    <a:pt x="44" y="38"/>
                    <a:pt x="45" y="41"/>
                    <a:pt x="45" y="38"/>
                  </a:cubicBezTo>
                  <a:cubicBezTo>
                    <a:pt x="45" y="38"/>
                    <a:pt x="46" y="36"/>
                    <a:pt x="47" y="36"/>
                  </a:cubicBezTo>
                  <a:cubicBezTo>
                    <a:pt x="47" y="36"/>
                    <a:pt x="48" y="35"/>
                    <a:pt x="47" y="34"/>
                  </a:cubicBezTo>
                  <a:cubicBezTo>
                    <a:pt x="47" y="34"/>
                    <a:pt x="48" y="32"/>
                    <a:pt x="48" y="32"/>
                  </a:cubicBezTo>
                  <a:cubicBezTo>
                    <a:pt x="48" y="32"/>
                    <a:pt x="50" y="32"/>
                    <a:pt x="48" y="31"/>
                  </a:cubicBezTo>
                  <a:cubicBezTo>
                    <a:pt x="48" y="31"/>
                    <a:pt x="48" y="29"/>
                    <a:pt x="46" y="29"/>
                  </a:cubicBezTo>
                  <a:cubicBezTo>
                    <a:pt x="46" y="29"/>
                    <a:pt x="42" y="25"/>
                    <a:pt x="46" y="27"/>
                  </a:cubicBezTo>
                  <a:cubicBezTo>
                    <a:pt x="46" y="27"/>
                    <a:pt x="47" y="27"/>
                    <a:pt x="48" y="28"/>
                  </a:cubicBezTo>
                  <a:cubicBezTo>
                    <a:pt x="48" y="28"/>
                    <a:pt x="50" y="29"/>
                    <a:pt x="50" y="27"/>
                  </a:cubicBezTo>
                  <a:cubicBezTo>
                    <a:pt x="50" y="27"/>
                    <a:pt x="51" y="22"/>
                    <a:pt x="52" y="20"/>
                  </a:cubicBezTo>
                  <a:cubicBezTo>
                    <a:pt x="52" y="20"/>
                    <a:pt x="52" y="18"/>
                    <a:pt x="50" y="20"/>
                  </a:cubicBezTo>
                  <a:cubicBezTo>
                    <a:pt x="50" y="20"/>
                    <a:pt x="48" y="21"/>
                    <a:pt x="46" y="18"/>
                  </a:cubicBezTo>
                  <a:cubicBezTo>
                    <a:pt x="46" y="18"/>
                    <a:pt x="41" y="13"/>
                    <a:pt x="43" y="10"/>
                  </a:cubicBezTo>
                  <a:cubicBezTo>
                    <a:pt x="43" y="10"/>
                    <a:pt x="47" y="7"/>
                    <a:pt x="44" y="4"/>
                  </a:cubicBezTo>
                  <a:cubicBezTo>
                    <a:pt x="44" y="4"/>
                    <a:pt x="41" y="1"/>
                    <a:pt x="46" y="3"/>
                  </a:cubicBezTo>
                  <a:cubicBezTo>
                    <a:pt x="46" y="3"/>
                    <a:pt x="49" y="4"/>
                    <a:pt x="52" y="8"/>
                  </a:cubicBezTo>
                  <a:cubicBezTo>
                    <a:pt x="52" y="8"/>
                    <a:pt x="52" y="9"/>
                    <a:pt x="55" y="9"/>
                  </a:cubicBezTo>
                  <a:cubicBezTo>
                    <a:pt x="55" y="9"/>
                    <a:pt x="67" y="12"/>
                    <a:pt x="64" y="19"/>
                  </a:cubicBezTo>
                  <a:cubicBezTo>
                    <a:pt x="64" y="19"/>
                    <a:pt x="60" y="23"/>
                    <a:pt x="60" y="26"/>
                  </a:cubicBezTo>
                  <a:cubicBezTo>
                    <a:pt x="60" y="26"/>
                    <a:pt x="58" y="29"/>
                    <a:pt x="57" y="30"/>
                  </a:cubicBezTo>
                  <a:cubicBezTo>
                    <a:pt x="57" y="30"/>
                    <a:pt x="56" y="30"/>
                    <a:pt x="57" y="33"/>
                  </a:cubicBezTo>
                  <a:cubicBezTo>
                    <a:pt x="57" y="33"/>
                    <a:pt x="57" y="35"/>
                    <a:pt x="55" y="35"/>
                  </a:cubicBezTo>
                  <a:cubicBezTo>
                    <a:pt x="55" y="35"/>
                    <a:pt x="54" y="37"/>
                    <a:pt x="53" y="39"/>
                  </a:cubicBezTo>
                  <a:cubicBezTo>
                    <a:pt x="53" y="39"/>
                    <a:pt x="49" y="42"/>
                    <a:pt x="52" y="41"/>
                  </a:cubicBezTo>
                  <a:cubicBezTo>
                    <a:pt x="52" y="41"/>
                    <a:pt x="63" y="37"/>
                    <a:pt x="68" y="36"/>
                  </a:cubicBezTo>
                  <a:cubicBezTo>
                    <a:pt x="68" y="36"/>
                    <a:pt x="71" y="34"/>
                    <a:pt x="69" y="33"/>
                  </a:cubicBezTo>
                  <a:cubicBezTo>
                    <a:pt x="69" y="33"/>
                    <a:pt x="65" y="29"/>
                    <a:pt x="65" y="27"/>
                  </a:cubicBezTo>
                  <a:cubicBezTo>
                    <a:pt x="65" y="27"/>
                    <a:pt x="63" y="24"/>
                    <a:pt x="65" y="25"/>
                  </a:cubicBezTo>
                  <a:cubicBezTo>
                    <a:pt x="65" y="25"/>
                    <a:pt x="68" y="27"/>
                    <a:pt x="68" y="26"/>
                  </a:cubicBezTo>
                  <a:cubicBezTo>
                    <a:pt x="68" y="26"/>
                    <a:pt x="67" y="25"/>
                    <a:pt x="69" y="25"/>
                  </a:cubicBezTo>
                  <a:cubicBezTo>
                    <a:pt x="69" y="25"/>
                    <a:pt x="71" y="27"/>
                    <a:pt x="72" y="25"/>
                  </a:cubicBezTo>
                  <a:cubicBezTo>
                    <a:pt x="72" y="25"/>
                    <a:pt x="73" y="20"/>
                    <a:pt x="71" y="21"/>
                  </a:cubicBezTo>
                  <a:cubicBezTo>
                    <a:pt x="71" y="21"/>
                    <a:pt x="68" y="19"/>
                    <a:pt x="68" y="15"/>
                  </a:cubicBezTo>
                  <a:cubicBezTo>
                    <a:pt x="68" y="15"/>
                    <a:pt x="66" y="13"/>
                    <a:pt x="68" y="12"/>
                  </a:cubicBezTo>
                  <a:cubicBezTo>
                    <a:pt x="68" y="12"/>
                    <a:pt x="68" y="11"/>
                    <a:pt x="69" y="13"/>
                  </a:cubicBezTo>
                  <a:cubicBezTo>
                    <a:pt x="69" y="13"/>
                    <a:pt x="72" y="18"/>
                    <a:pt x="72" y="14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2" y="10"/>
                    <a:pt x="73" y="8"/>
                    <a:pt x="69" y="8"/>
                  </a:cubicBezTo>
                  <a:cubicBezTo>
                    <a:pt x="69" y="8"/>
                    <a:pt x="62" y="4"/>
                    <a:pt x="66" y="4"/>
                  </a:cubicBezTo>
                  <a:cubicBezTo>
                    <a:pt x="66" y="4"/>
                    <a:pt x="68" y="4"/>
                    <a:pt x="68" y="2"/>
                  </a:cubicBezTo>
                  <a:cubicBezTo>
                    <a:pt x="68" y="2"/>
                    <a:pt x="68" y="2"/>
                    <a:pt x="72" y="2"/>
                  </a:cubicBezTo>
                  <a:cubicBezTo>
                    <a:pt x="72" y="2"/>
                    <a:pt x="72" y="1"/>
                    <a:pt x="73" y="0"/>
                  </a:cubicBezTo>
                  <a:cubicBezTo>
                    <a:pt x="73" y="0"/>
                    <a:pt x="73" y="0"/>
                    <a:pt x="76" y="1"/>
                  </a:cubicBezTo>
                  <a:cubicBezTo>
                    <a:pt x="76" y="1"/>
                    <a:pt x="87" y="3"/>
                    <a:pt x="85" y="9"/>
                  </a:cubicBezTo>
                  <a:cubicBezTo>
                    <a:pt x="85" y="9"/>
                    <a:pt x="84" y="12"/>
                    <a:pt x="83" y="12"/>
                  </a:cubicBezTo>
                  <a:cubicBezTo>
                    <a:pt x="83" y="12"/>
                    <a:pt x="82" y="12"/>
                    <a:pt x="80" y="17"/>
                  </a:cubicBezTo>
                  <a:cubicBezTo>
                    <a:pt x="80" y="17"/>
                    <a:pt x="78" y="19"/>
                    <a:pt x="79" y="21"/>
                  </a:cubicBezTo>
                  <a:cubicBezTo>
                    <a:pt x="79" y="21"/>
                    <a:pt x="79" y="25"/>
                    <a:pt x="78" y="27"/>
                  </a:cubicBezTo>
                  <a:cubicBezTo>
                    <a:pt x="78" y="27"/>
                    <a:pt x="78" y="32"/>
                    <a:pt x="77" y="33"/>
                  </a:cubicBezTo>
                  <a:cubicBezTo>
                    <a:pt x="77" y="33"/>
                    <a:pt x="76" y="35"/>
                    <a:pt x="78" y="35"/>
                  </a:cubicBezTo>
                  <a:cubicBezTo>
                    <a:pt x="78" y="35"/>
                    <a:pt x="94" y="31"/>
                    <a:pt x="98" y="38"/>
                  </a:cubicBezTo>
                  <a:cubicBezTo>
                    <a:pt x="98" y="38"/>
                    <a:pt x="101" y="39"/>
                    <a:pt x="93" y="42"/>
                  </a:cubicBezTo>
                  <a:cubicBezTo>
                    <a:pt x="93" y="42"/>
                    <a:pt x="91" y="43"/>
                    <a:pt x="90" y="43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78" y="40"/>
                    <a:pt x="82" y="40"/>
                  </a:cubicBezTo>
                  <a:cubicBezTo>
                    <a:pt x="82" y="40"/>
                    <a:pt x="87" y="39"/>
                    <a:pt x="88" y="38"/>
                  </a:cubicBezTo>
                  <a:cubicBezTo>
                    <a:pt x="88" y="38"/>
                    <a:pt x="90" y="36"/>
                    <a:pt x="87" y="37"/>
                  </a:cubicBezTo>
                  <a:cubicBezTo>
                    <a:pt x="87" y="37"/>
                    <a:pt x="81" y="38"/>
                    <a:pt x="79" y="37"/>
                  </a:cubicBezTo>
                  <a:cubicBezTo>
                    <a:pt x="79" y="37"/>
                    <a:pt x="76" y="37"/>
                    <a:pt x="75" y="40"/>
                  </a:cubicBezTo>
                  <a:cubicBezTo>
                    <a:pt x="75" y="40"/>
                    <a:pt x="75" y="41"/>
                    <a:pt x="75" y="41"/>
                  </a:cubicBezTo>
                  <a:cubicBezTo>
                    <a:pt x="75" y="41"/>
                    <a:pt x="74" y="41"/>
                    <a:pt x="74" y="43"/>
                  </a:cubicBezTo>
                  <a:cubicBezTo>
                    <a:pt x="74" y="43"/>
                    <a:pt x="74" y="47"/>
                    <a:pt x="70" y="45"/>
                  </a:cubicBezTo>
                  <a:cubicBezTo>
                    <a:pt x="70" y="45"/>
                    <a:pt x="67" y="43"/>
                    <a:pt x="67" y="41"/>
                  </a:cubicBezTo>
                  <a:cubicBezTo>
                    <a:pt x="67" y="41"/>
                    <a:pt x="68" y="38"/>
                    <a:pt x="65" y="40"/>
                  </a:cubicBezTo>
                  <a:cubicBezTo>
                    <a:pt x="65" y="40"/>
                    <a:pt x="58" y="43"/>
                    <a:pt x="54" y="43"/>
                  </a:cubicBezTo>
                  <a:cubicBezTo>
                    <a:pt x="54" y="43"/>
                    <a:pt x="45" y="45"/>
                    <a:pt x="45" y="47"/>
                  </a:cubicBezTo>
                  <a:cubicBezTo>
                    <a:pt x="45" y="47"/>
                    <a:pt x="47" y="50"/>
                    <a:pt x="45" y="50"/>
                  </a:cubicBezTo>
                  <a:cubicBezTo>
                    <a:pt x="45" y="50"/>
                    <a:pt x="43" y="49"/>
                    <a:pt x="42" y="48"/>
                  </a:cubicBezTo>
                  <a:cubicBezTo>
                    <a:pt x="42" y="48"/>
                    <a:pt x="42" y="47"/>
                    <a:pt x="40" y="48"/>
                  </a:cubicBezTo>
                  <a:cubicBezTo>
                    <a:pt x="40" y="48"/>
                    <a:pt x="34" y="49"/>
                    <a:pt x="36" y="52"/>
                  </a:cubicBezTo>
                  <a:cubicBezTo>
                    <a:pt x="36" y="52"/>
                    <a:pt x="37" y="53"/>
                    <a:pt x="36" y="54"/>
                  </a:cubicBezTo>
                  <a:cubicBezTo>
                    <a:pt x="36" y="54"/>
                    <a:pt x="38" y="56"/>
                    <a:pt x="36" y="56"/>
                  </a:cubicBezTo>
                  <a:cubicBezTo>
                    <a:pt x="36" y="56"/>
                    <a:pt x="34" y="53"/>
                    <a:pt x="33" y="52"/>
                  </a:cubicBezTo>
                  <a:cubicBezTo>
                    <a:pt x="33" y="52"/>
                    <a:pt x="33" y="49"/>
                    <a:pt x="30" y="52"/>
                  </a:cubicBezTo>
                  <a:cubicBezTo>
                    <a:pt x="30" y="52"/>
                    <a:pt x="21" y="52"/>
                    <a:pt x="17" y="58"/>
                  </a:cubicBezTo>
                  <a:cubicBezTo>
                    <a:pt x="17" y="58"/>
                    <a:pt x="16" y="59"/>
                    <a:pt x="16" y="61"/>
                  </a:cubicBezTo>
                  <a:cubicBezTo>
                    <a:pt x="16" y="61"/>
                    <a:pt x="14" y="64"/>
                    <a:pt x="13" y="64"/>
                  </a:cubicBezTo>
                  <a:cubicBezTo>
                    <a:pt x="13" y="64"/>
                    <a:pt x="11" y="68"/>
                    <a:pt x="9" y="67"/>
                  </a:cubicBezTo>
                  <a:cubicBezTo>
                    <a:pt x="9" y="67"/>
                    <a:pt x="7" y="66"/>
                    <a:pt x="6" y="67"/>
                  </a:cubicBezTo>
                  <a:cubicBezTo>
                    <a:pt x="6" y="67"/>
                    <a:pt x="5" y="67"/>
                    <a:pt x="4" y="66"/>
                  </a:cubicBezTo>
                  <a:cubicBezTo>
                    <a:pt x="4" y="66"/>
                    <a:pt x="0" y="63"/>
                    <a:pt x="3" y="60"/>
                  </a:cubicBezTo>
                  <a:cubicBezTo>
                    <a:pt x="3" y="60"/>
                    <a:pt x="6" y="57"/>
                    <a:pt x="7" y="53"/>
                  </a:cubicBezTo>
                  <a:cubicBezTo>
                    <a:pt x="7" y="53"/>
                    <a:pt x="8" y="50"/>
                    <a:pt x="11" y="50"/>
                  </a:cubicBezTo>
                  <a:cubicBezTo>
                    <a:pt x="11" y="50"/>
                    <a:pt x="14" y="51"/>
                    <a:pt x="15" y="52"/>
                  </a:cubicBezTo>
                  <a:cubicBezTo>
                    <a:pt x="15" y="52"/>
                    <a:pt x="16" y="53"/>
                    <a:pt x="17" y="52"/>
                  </a:cubicBezTo>
                  <a:cubicBezTo>
                    <a:pt x="17" y="52"/>
                    <a:pt x="28" y="50"/>
                    <a:pt x="32" y="47"/>
                  </a:cubicBezTo>
                  <a:cubicBezTo>
                    <a:pt x="32" y="47"/>
                    <a:pt x="33" y="48"/>
                    <a:pt x="33" y="45"/>
                  </a:cubicBezTo>
                  <a:cubicBezTo>
                    <a:pt x="33" y="45"/>
                    <a:pt x="31" y="34"/>
                    <a:pt x="28" y="30"/>
                  </a:cubicBezTo>
                  <a:cubicBezTo>
                    <a:pt x="28" y="30"/>
                    <a:pt x="24" y="24"/>
                    <a:pt x="21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63"/>
            <p:cNvSpPr/>
            <p:nvPr/>
          </p:nvSpPr>
          <p:spPr bwMode="auto">
            <a:xfrm>
              <a:off x="10492668" y="5399088"/>
              <a:ext cx="230187" cy="254000"/>
            </a:xfrm>
            <a:custGeom>
              <a:avLst/>
              <a:gdLst>
                <a:gd name="T0" fmla="*/ 18 w 61"/>
                <a:gd name="T1" fmla="*/ 7 h 67"/>
                <a:gd name="T2" fmla="*/ 27 w 61"/>
                <a:gd name="T3" fmla="*/ 5 h 67"/>
                <a:gd name="T4" fmla="*/ 33 w 61"/>
                <a:gd name="T5" fmla="*/ 2 h 67"/>
                <a:gd name="T6" fmla="*/ 37 w 61"/>
                <a:gd name="T7" fmla="*/ 1 h 67"/>
                <a:gd name="T8" fmla="*/ 48 w 61"/>
                <a:gd name="T9" fmla="*/ 6 h 67"/>
                <a:gd name="T10" fmla="*/ 45 w 61"/>
                <a:gd name="T11" fmla="*/ 11 h 67"/>
                <a:gd name="T12" fmla="*/ 43 w 61"/>
                <a:gd name="T13" fmla="*/ 18 h 67"/>
                <a:gd name="T14" fmla="*/ 47 w 61"/>
                <a:gd name="T15" fmla="*/ 23 h 67"/>
                <a:gd name="T16" fmla="*/ 57 w 61"/>
                <a:gd name="T17" fmla="*/ 25 h 67"/>
                <a:gd name="T18" fmla="*/ 58 w 61"/>
                <a:gd name="T19" fmla="*/ 31 h 67"/>
                <a:gd name="T20" fmla="*/ 55 w 61"/>
                <a:gd name="T21" fmla="*/ 33 h 67"/>
                <a:gd name="T22" fmla="*/ 52 w 61"/>
                <a:gd name="T23" fmla="*/ 33 h 67"/>
                <a:gd name="T24" fmla="*/ 48 w 61"/>
                <a:gd name="T25" fmla="*/ 38 h 67"/>
                <a:gd name="T26" fmla="*/ 48 w 61"/>
                <a:gd name="T27" fmla="*/ 48 h 67"/>
                <a:gd name="T28" fmla="*/ 40 w 61"/>
                <a:gd name="T29" fmla="*/ 61 h 67"/>
                <a:gd name="T30" fmla="*/ 37 w 61"/>
                <a:gd name="T31" fmla="*/ 63 h 67"/>
                <a:gd name="T32" fmla="*/ 33 w 61"/>
                <a:gd name="T33" fmla="*/ 66 h 67"/>
                <a:gd name="T34" fmla="*/ 32 w 61"/>
                <a:gd name="T35" fmla="*/ 67 h 67"/>
                <a:gd name="T36" fmla="*/ 17 w 61"/>
                <a:gd name="T37" fmla="*/ 67 h 67"/>
                <a:gd name="T38" fmla="*/ 14 w 61"/>
                <a:gd name="T39" fmla="*/ 67 h 67"/>
                <a:gd name="T40" fmla="*/ 13 w 61"/>
                <a:gd name="T41" fmla="*/ 66 h 67"/>
                <a:gd name="T42" fmla="*/ 12 w 61"/>
                <a:gd name="T43" fmla="*/ 65 h 67"/>
                <a:gd name="T44" fmla="*/ 10 w 61"/>
                <a:gd name="T45" fmla="*/ 64 h 67"/>
                <a:gd name="T46" fmla="*/ 3 w 61"/>
                <a:gd name="T47" fmla="*/ 61 h 67"/>
                <a:gd name="T48" fmla="*/ 4 w 61"/>
                <a:gd name="T49" fmla="*/ 61 h 67"/>
                <a:gd name="T50" fmla="*/ 10 w 61"/>
                <a:gd name="T51" fmla="*/ 61 h 67"/>
                <a:gd name="T52" fmla="*/ 10 w 61"/>
                <a:gd name="T53" fmla="*/ 59 h 67"/>
                <a:gd name="T54" fmla="*/ 28 w 61"/>
                <a:gd name="T55" fmla="*/ 56 h 67"/>
                <a:gd name="T56" fmla="*/ 38 w 61"/>
                <a:gd name="T57" fmla="*/ 37 h 67"/>
                <a:gd name="T58" fmla="*/ 26 w 61"/>
                <a:gd name="T59" fmla="*/ 37 h 67"/>
                <a:gd name="T60" fmla="*/ 18 w 61"/>
                <a:gd name="T61" fmla="*/ 39 h 67"/>
                <a:gd name="T62" fmla="*/ 11 w 61"/>
                <a:gd name="T63" fmla="*/ 31 h 67"/>
                <a:gd name="T64" fmla="*/ 11 w 61"/>
                <a:gd name="T65" fmla="*/ 29 h 67"/>
                <a:gd name="T66" fmla="*/ 16 w 61"/>
                <a:gd name="T67" fmla="*/ 30 h 67"/>
                <a:gd name="T68" fmla="*/ 21 w 61"/>
                <a:gd name="T69" fmla="*/ 29 h 67"/>
                <a:gd name="T70" fmla="*/ 29 w 61"/>
                <a:gd name="T71" fmla="*/ 28 h 67"/>
                <a:gd name="T72" fmla="*/ 35 w 61"/>
                <a:gd name="T73" fmla="*/ 26 h 67"/>
                <a:gd name="T74" fmla="*/ 34 w 61"/>
                <a:gd name="T75" fmla="*/ 24 h 67"/>
                <a:gd name="T76" fmla="*/ 29 w 61"/>
                <a:gd name="T77" fmla="*/ 14 h 67"/>
                <a:gd name="T78" fmla="*/ 31 w 61"/>
                <a:gd name="T79" fmla="*/ 8 h 67"/>
                <a:gd name="T80" fmla="*/ 21 w 61"/>
                <a:gd name="T81" fmla="*/ 11 h 67"/>
                <a:gd name="T82" fmla="*/ 17 w 61"/>
                <a:gd name="T83" fmla="*/ 8 h 67"/>
                <a:gd name="T84" fmla="*/ 18 w 61"/>
                <a:gd name="T85" fmla="*/ 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7">
                  <a:moveTo>
                    <a:pt x="18" y="7"/>
                  </a:moveTo>
                  <a:cubicBezTo>
                    <a:pt x="18" y="7"/>
                    <a:pt x="21" y="8"/>
                    <a:pt x="27" y="5"/>
                  </a:cubicBezTo>
                  <a:cubicBezTo>
                    <a:pt x="27" y="5"/>
                    <a:pt x="32" y="4"/>
                    <a:pt x="33" y="2"/>
                  </a:cubicBezTo>
                  <a:cubicBezTo>
                    <a:pt x="33" y="2"/>
                    <a:pt x="33" y="0"/>
                    <a:pt x="37" y="1"/>
                  </a:cubicBezTo>
                  <a:cubicBezTo>
                    <a:pt x="37" y="1"/>
                    <a:pt x="47" y="1"/>
                    <a:pt x="48" y="6"/>
                  </a:cubicBezTo>
                  <a:cubicBezTo>
                    <a:pt x="48" y="6"/>
                    <a:pt x="49" y="9"/>
                    <a:pt x="45" y="11"/>
                  </a:cubicBezTo>
                  <a:cubicBezTo>
                    <a:pt x="45" y="11"/>
                    <a:pt x="42" y="13"/>
                    <a:pt x="43" y="18"/>
                  </a:cubicBezTo>
                  <a:cubicBezTo>
                    <a:pt x="43" y="18"/>
                    <a:pt x="45" y="24"/>
                    <a:pt x="47" y="23"/>
                  </a:cubicBezTo>
                  <a:cubicBezTo>
                    <a:pt x="47" y="23"/>
                    <a:pt x="56" y="22"/>
                    <a:pt x="57" y="25"/>
                  </a:cubicBezTo>
                  <a:cubicBezTo>
                    <a:pt x="57" y="25"/>
                    <a:pt x="61" y="29"/>
                    <a:pt x="58" y="31"/>
                  </a:cubicBezTo>
                  <a:cubicBezTo>
                    <a:pt x="58" y="31"/>
                    <a:pt x="56" y="32"/>
                    <a:pt x="55" y="33"/>
                  </a:cubicBezTo>
                  <a:cubicBezTo>
                    <a:pt x="55" y="33"/>
                    <a:pt x="54" y="33"/>
                    <a:pt x="52" y="33"/>
                  </a:cubicBezTo>
                  <a:cubicBezTo>
                    <a:pt x="52" y="33"/>
                    <a:pt x="47" y="33"/>
                    <a:pt x="48" y="3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8"/>
                    <a:pt x="45" y="57"/>
                    <a:pt x="40" y="61"/>
                  </a:cubicBezTo>
                  <a:cubicBezTo>
                    <a:pt x="40" y="61"/>
                    <a:pt x="38" y="63"/>
                    <a:pt x="37" y="63"/>
                  </a:cubicBezTo>
                  <a:cubicBezTo>
                    <a:pt x="37" y="63"/>
                    <a:pt x="35" y="64"/>
                    <a:pt x="33" y="66"/>
                  </a:cubicBezTo>
                  <a:cubicBezTo>
                    <a:pt x="33" y="66"/>
                    <a:pt x="33" y="67"/>
                    <a:pt x="32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7" y="67"/>
                    <a:pt x="16" y="66"/>
                    <a:pt x="14" y="67"/>
                  </a:cubicBezTo>
                  <a:cubicBezTo>
                    <a:pt x="14" y="67"/>
                    <a:pt x="13" y="66"/>
                    <a:pt x="13" y="66"/>
                  </a:cubicBezTo>
                  <a:cubicBezTo>
                    <a:pt x="13" y="66"/>
                    <a:pt x="13" y="65"/>
                    <a:pt x="12" y="65"/>
                  </a:cubicBezTo>
                  <a:cubicBezTo>
                    <a:pt x="12" y="65"/>
                    <a:pt x="11" y="64"/>
                    <a:pt x="10" y="64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3" y="61"/>
                    <a:pt x="0" y="60"/>
                    <a:pt x="4" y="61"/>
                  </a:cubicBezTo>
                  <a:cubicBezTo>
                    <a:pt x="4" y="61"/>
                    <a:pt x="13" y="64"/>
                    <a:pt x="10" y="61"/>
                  </a:cubicBezTo>
                  <a:cubicBezTo>
                    <a:pt x="10" y="61"/>
                    <a:pt x="8" y="59"/>
                    <a:pt x="10" y="59"/>
                  </a:cubicBezTo>
                  <a:cubicBezTo>
                    <a:pt x="10" y="59"/>
                    <a:pt x="21" y="60"/>
                    <a:pt x="28" y="56"/>
                  </a:cubicBezTo>
                  <a:cubicBezTo>
                    <a:pt x="28" y="56"/>
                    <a:pt x="42" y="50"/>
                    <a:pt x="38" y="37"/>
                  </a:cubicBezTo>
                  <a:cubicBezTo>
                    <a:pt x="38" y="37"/>
                    <a:pt x="33" y="34"/>
                    <a:pt x="26" y="37"/>
                  </a:cubicBezTo>
                  <a:cubicBezTo>
                    <a:pt x="26" y="37"/>
                    <a:pt x="20" y="41"/>
                    <a:pt x="18" y="39"/>
                  </a:cubicBezTo>
                  <a:cubicBezTo>
                    <a:pt x="18" y="39"/>
                    <a:pt x="12" y="35"/>
                    <a:pt x="11" y="31"/>
                  </a:cubicBezTo>
                  <a:cubicBezTo>
                    <a:pt x="11" y="31"/>
                    <a:pt x="9" y="28"/>
                    <a:pt x="11" y="29"/>
                  </a:cubicBezTo>
                  <a:cubicBezTo>
                    <a:pt x="11" y="29"/>
                    <a:pt x="12" y="30"/>
                    <a:pt x="16" y="30"/>
                  </a:cubicBezTo>
                  <a:cubicBezTo>
                    <a:pt x="16" y="30"/>
                    <a:pt x="20" y="30"/>
                    <a:pt x="21" y="29"/>
                  </a:cubicBezTo>
                  <a:cubicBezTo>
                    <a:pt x="21" y="29"/>
                    <a:pt x="25" y="28"/>
                    <a:pt x="29" y="28"/>
                  </a:cubicBezTo>
                  <a:cubicBezTo>
                    <a:pt x="29" y="28"/>
                    <a:pt x="34" y="27"/>
                    <a:pt x="35" y="26"/>
                  </a:cubicBezTo>
                  <a:cubicBezTo>
                    <a:pt x="35" y="26"/>
                    <a:pt x="37" y="24"/>
                    <a:pt x="34" y="24"/>
                  </a:cubicBezTo>
                  <a:cubicBezTo>
                    <a:pt x="34" y="24"/>
                    <a:pt x="27" y="25"/>
                    <a:pt x="29" y="14"/>
                  </a:cubicBezTo>
                  <a:cubicBezTo>
                    <a:pt x="29" y="14"/>
                    <a:pt x="35" y="6"/>
                    <a:pt x="31" y="8"/>
                  </a:cubicBezTo>
                  <a:cubicBezTo>
                    <a:pt x="31" y="8"/>
                    <a:pt x="26" y="12"/>
                    <a:pt x="21" y="11"/>
                  </a:cubicBezTo>
                  <a:cubicBezTo>
                    <a:pt x="21" y="11"/>
                    <a:pt x="19" y="10"/>
                    <a:pt x="17" y="8"/>
                  </a:cubicBezTo>
                  <a:cubicBezTo>
                    <a:pt x="17" y="8"/>
                    <a:pt x="15" y="5"/>
                    <a:pt x="1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64"/>
            <p:cNvSpPr/>
            <p:nvPr/>
          </p:nvSpPr>
          <p:spPr bwMode="auto">
            <a:xfrm>
              <a:off x="10111668" y="5264150"/>
              <a:ext cx="203200" cy="331787"/>
            </a:xfrm>
            <a:custGeom>
              <a:avLst/>
              <a:gdLst>
                <a:gd name="T0" fmla="*/ 25 w 54"/>
                <a:gd name="T1" fmla="*/ 5 h 88"/>
                <a:gd name="T2" fmla="*/ 27 w 54"/>
                <a:gd name="T3" fmla="*/ 3 h 88"/>
                <a:gd name="T4" fmla="*/ 33 w 54"/>
                <a:gd name="T5" fmla="*/ 6 h 88"/>
                <a:gd name="T6" fmla="*/ 39 w 54"/>
                <a:gd name="T7" fmla="*/ 9 h 88"/>
                <a:gd name="T8" fmla="*/ 41 w 54"/>
                <a:gd name="T9" fmla="*/ 13 h 88"/>
                <a:gd name="T10" fmla="*/ 41 w 54"/>
                <a:gd name="T11" fmla="*/ 19 h 88"/>
                <a:gd name="T12" fmla="*/ 47 w 54"/>
                <a:gd name="T13" fmla="*/ 23 h 88"/>
                <a:gd name="T14" fmla="*/ 48 w 54"/>
                <a:gd name="T15" fmla="*/ 23 h 88"/>
                <a:gd name="T16" fmla="*/ 51 w 54"/>
                <a:gd name="T17" fmla="*/ 27 h 88"/>
                <a:gd name="T18" fmla="*/ 52 w 54"/>
                <a:gd name="T19" fmla="*/ 28 h 88"/>
                <a:gd name="T20" fmla="*/ 53 w 54"/>
                <a:gd name="T21" fmla="*/ 32 h 88"/>
                <a:gd name="T22" fmla="*/ 47 w 54"/>
                <a:gd name="T23" fmla="*/ 41 h 88"/>
                <a:gd name="T24" fmla="*/ 45 w 54"/>
                <a:gd name="T25" fmla="*/ 42 h 88"/>
                <a:gd name="T26" fmla="*/ 42 w 54"/>
                <a:gd name="T27" fmla="*/ 48 h 88"/>
                <a:gd name="T28" fmla="*/ 38 w 54"/>
                <a:gd name="T29" fmla="*/ 53 h 88"/>
                <a:gd name="T30" fmla="*/ 33 w 54"/>
                <a:gd name="T31" fmla="*/ 65 h 88"/>
                <a:gd name="T32" fmla="*/ 30 w 54"/>
                <a:gd name="T33" fmla="*/ 71 h 88"/>
                <a:gd name="T34" fmla="*/ 26 w 54"/>
                <a:gd name="T35" fmla="*/ 74 h 88"/>
                <a:gd name="T36" fmla="*/ 24 w 54"/>
                <a:gd name="T37" fmla="*/ 76 h 88"/>
                <a:gd name="T38" fmla="*/ 23 w 54"/>
                <a:gd name="T39" fmla="*/ 79 h 88"/>
                <a:gd name="T40" fmla="*/ 17 w 54"/>
                <a:gd name="T41" fmla="*/ 82 h 88"/>
                <a:gd name="T42" fmla="*/ 12 w 54"/>
                <a:gd name="T43" fmla="*/ 84 h 88"/>
                <a:gd name="T44" fmla="*/ 9 w 54"/>
                <a:gd name="T45" fmla="*/ 85 h 88"/>
                <a:gd name="T46" fmla="*/ 7 w 54"/>
                <a:gd name="T47" fmla="*/ 86 h 88"/>
                <a:gd name="T48" fmla="*/ 2 w 54"/>
                <a:gd name="T49" fmla="*/ 88 h 88"/>
                <a:gd name="T50" fmla="*/ 6 w 54"/>
                <a:gd name="T51" fmla="*/ 77 h 88"/>
                <a:gd name="T52" fmla="*/ 9 w 54"/>
                <a:gd name="T53" fmla="*/ 71 h 88"/>
                <a:gd name="T54" fmla="*/ 12 w 54"/>
                <a:gd name="T55" fmla="*/ 69 h 88"/>
                <a:gd name="T56" fmla="*/ 13 w 54"/>
                <a:gd name="T57" fmla="*/ 68 h 88"/>
                <a:gd name="T58" fmla="*/ 17 w 54"/>
                <a:gd name="T59" fmla="*/ 64 h 88"/>
                <a:gd name="T60" fmla="*/ 15 w 54"/>
                <a:gd name="T61" fmla="*/ 62 h 88"/>
                <a:gd name="T62" fmla="*/ 16 w 54"/>
                <a:gd name="T63" fmla="*/ 59 h 88"/>
                <a:gd name="T64" fmla="*/ 15 w 54"/>
                <a:gd name="T65" fmla="*/ 57 h 88"/>
                <a:gd name="T66" fmla="*/ 12 w 54"/>
                <a:gd name="T67" fmla="*/ 56 h 88"/>
                <a:gd name="T68" fmla="*/ 10 w 54"/>
                <a:gd name="T69" fmla="*/ 55 h 88"/>
                <a:gd name="T70" fmla="*/ 6 w 54"/>
                <a:gd name="T71" fmla="*/ 48 h 88"/>
                <a:gd name="T72" fmla="*/ 18 w 54"/>
                <a:gd name="T73" fmla="*/ 46 h 88"/>
                <a:gd name="T74" fmla="*/ 24 w 54"/>
                <a:gd name="T75" fmla="*/ 38 h 88"/>
                <a:gd name="T76" fmla="*/ 24 w 54"/>
                <a:gd name="T77" fmla="*/ 36 h 88"/>
                <a:gd name="T78" fmla="*/ 24 w 54"/>
                <a:gd name="T79" fmla="*/ 34 h 88"/>
                <a:gd name="T80" fmla="*/ 24 w 54"/>
                <a:gd name="T81" fmla="*/ 31 h 88"/>
                <a:gd name="T82" fmla="*/ 25 w 54"/>
                <a:gd name="T83" fmla="*/ 29 h 88"/>
                <a:gd name="T84" fmla="*/ 25 w 54"/>
                <a:gd name="T85" fmla="*/ 27 h 88"/>
                <a:gd name="T86" fmla="*/ 25 w 54"/>
                <a:gd name="T87" fmla="*/ 25 h 88"/>
                <a:gd name="T88" fmla="*/ 25 w 54"/>
                <a:gd name="T89" fmla="*/ 23 h 88"/>
                <a:gd name="T90" fmla="*/ 26 w 54"/>
                <a:gd name="T91" fmla="*/ 22 h 88"/>
                <a:gd name="T92" fmla="*/ 27 w 54"/>
                <a:gd name="T93" fmla="*/ 20 h 88"/>
                <a:gd name="T94" fmla="*/ 26 w 54"/>
                <a:gd name="T95" fmla="*/ 17 h 88"/>
                <a:gd name="T96" fmla="*/ 25 w 54"/>
                <a:gd name="T97" fmla="*/ 16 h 88"/>
                <a:gd name="T98" fmla="*/ 25 w 54"/>
                <a:gd name="T99" fmla="*/ 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4" h="88">
                  <a:moveTo>
                    <a:pt x="25" y="5"/>
                  </a:moveTo>
                  <a:cubicBezTo>
                    <a:pt x="25" y="5"/>
                    <a:pt x="22" y="0"/>
                    <a:pt x="27" y="3"/>
                  </a:cubicBezTo>
                  <a:cubicBezTo>
                    <a:pt x="27" y="3"/>
                    <a:pt x="31" y="4"/>
                    <a:pt x="33" y="6"/>
                  </a:cubicBezTo>
                  <a:cubicBezTo>
                    <a:pt x="33" y="6"/>
                    <a:pt x="38" y="8"/>
                    <a:pt x="39" y="9"/>
                  </a:cubicBezTo>
                  <a:cubicBezTo>
                    <a:pt x="39" y="9"/>
                    <a:pt x="41" y="9"/>
                    <a:pt x="41" y="13"/>
                  </a:cubicBezTo>
                  <a:cubicBezTo>
                    <a:pt x="41" y="13"/>
                    <a:pt x="40" y="18"/>
                    <a:pt x="41" y="19"/>
                  </a:cubicBezTo>
                  <a:cubicBezTo>
                    <a:pt x="41" y="19"/>
                    <a:pt x="46" y="22"/>
                    <a:pt x="47" y="23"/>
                  </a:cubicBezTo>
                  <a:cubicBezTo>
                    <a:pt x="47" y="23"/>
                    <a:pt x="47" y="23"/>
                    <a:pt x="48" y="23"/>
                  </a:cubicBezTo>
                  <a:cubicBezTo>
                    <a:pt x="48" y="23"/>
                    <a:pt x="51" y="23"/>
                    <a:pt x="51" y="27"/>
                  </a:cubicBezTo>
                  <a:cubicBezTo>
                    <a:pt x="51" y="27"/>
                    <a:pt x="50" y="28"/>
                    <a:pt x="52" y="28"/>
                  </a:cubicBezTo>
                  <a:cubicBezTo>
                    <a:pt x="52" y="28"/>
                    <a:pt x="54" y="29"/>
                    <a:pt x="53" y="32"/>
                  </a:cubicBezTo>
                  <a:cubicBezTo>
                    <a:pt x="53" y="32"/>
                    <a:pt x="52" y="39"/>
                    <a:pt x="47" y="41"/>
                  </a:cubicBezTo>
                  <a:cubicBezTo>
                    <a:pt x="47" y="41"/>
                    <a:pt x="46" y="40"/>
                    <a:pt x="45" y="42"/>
                  </a:cubicBezTo>
                  <a:cubicBezTo>
                    <a:pt x="45" y="42"/>
                    <a:pt x="42" y="46"/>
                    <a:pt x="42" y="48"/>
                  </a:cubicBezTo>
                  <a:cubicBezTo>
                    <a:pt x="42" y="48"/>
                    <a:pt x="41" y="51"/>
                    <a:pt x="38" y="53"/>
                  </a:cubicBezTo>
                  <a:cubicBezTo>
                    <a:pt x="38" y="53"/>
                    <a:pt x="32" y="57"/>
                    <a:pt x="33" y="65"/>
                  </a:cubicBezTo>
                  <a:cubicBezTo>
                    <a:pt x="33" y="65"/>
                    <a:pt x="35" y="69"/>
                    <a:pt x="30" y="71"/>
                  </a:cubicBezTo>
                  <a:cubicBezTo>
                    <a:pt x="30" y="71"/>
                    <a:pt x="28" y="71"/>
                    <a:pt x="26" y="74"/>
                  </a:cubicBezTo>
                  <a:cubicBezTo>
                    <a:pt x="26" y="74"/>
                    <a:pt x="24" y="76"/>
                    <a:pt x="24" y="76"/>
                  </a:cubicBezTo>
                  <a:cubicBezTo>
                    <a:pt x="24" y="76"/>
                    <a:pt x="23" y="79"/>
                    <a:pt x="23" y="79"/>
                  </a:cubicBezTo>
                  <a:cubicBezTo>
                    <a:pt x="23" y="79"/>
                    <a:pt x="21" y="82"/>
                    <a:pt x="17" y="82"/>
                  </a:cubicBezTo>
                  <a:cubicBezTo>
                    <a:pt x="17" y="82"/>
                    <a:pt x="13" y="82"/>
                    <a:pt x="12" y="84"/>
                  </a:cubicBezTo>
                  <a:cubicBezTo>
                    <a:pt x="12" y="84"/>
                    <a:pt x="10" y="85"/>
                    <a:pt x="9" y="85"/>
                  </a:cubicBezTo>
                  <a:cubicBezTo>
                    <a:pt x="9" y="85"/>
                    <a:pt x="8" y="85"/>
                    <a:pt x="7" y="86"/>
                  </a:cubicBezTo>
                  <a:cubicBezTo>
                    <a:pt x="7" y="86"/>
                    <a:pt x="5" y="88"/>
                    <a:pt x="2" y="88"/>
                  </a:cubicBezTo>
                  <a:cubicBezTo>
                    <a:pt x="2" y="88"/>
                    <a:pt x="5" y="80"/>
                    <a:pt x="6" y="77"/>
                  </a:cubicBezTo>
                  <a:cubicBezTo>
                    <a:pt x="6" y="77"/>
                    <a:pt x="7" y="73"/>
                    <a:pt x="9" y="71"/>
                  </a:cubicBezTo>
                  <a:cubicBezTo>
                    <a:pt x="9" y="71"/>
                    <a:pt x="10" y="68"/>
                    <a:pt x="12" y="69"/>
                  </a:cubicBezTo>
                  <a:cubicBezTo>
                    <a:pt x="12" y="69"/>
                    <a:pt x="13" y="70"/>
                    <a:pt x="13" y="68"/>
                  </a:cubicBezTo>
                  <a:cubicBezTo>
                    <a:pt x="13" y="68"/>
                    <a:pt x="16" y="65"/>
                    <a:pt x="17" y="64"/>
                  </a:cubicBezTo>
                  <a:cubicBezTo>
                    <a:pt x="17" y="64"/>
                    <a:pt x="16" y="62"/>
                    <a:pt x="15" y="62"/>
                  </a:cubicBezTo>
                  <a:cubicBezTo>
                    <a:pt x="15" y="62"/>
                    <a:pt x="15" y="60"/>
                    <a:pt x="16" y="59"/>
                  </a:cubicBezTo>
                  <a:cubicBezTo>
                    <a:pt x="16" y="59"/>
                    <a:pt x="16" y="58"/>
                    <a:pt x="15" y="57"/>
                  </a:cubicBezTo>
                  <a:cubicBezTo>
                    <a:pt x="15" y="57"/>
                    <a:pt x="13" y="54"/>
                    <a:pt x="12" y="56"/>
                  </a:cubicBezTo>
                  <a:cubicBezTo>
                    <a:pt x="12" y="56"/>
                    <a:pt x="12" y="56"/>
                    <a:pt x="10" y="55"/>
                  </a:cubicBezTo>
                  <a:cubicBezTo>
                    <a:pt x="10" y="55"/>
                    <a:pt x="0" y="48"/>
                    <a:pt x="6" y="48"/>
                  </a:cubicBezTo>
                  <a:cubicBezTo>
                    <a:pt x="6" y="48"/>
                    <a:pt x="12" y="50"/>
                    <a:pt x="18" y="46"/>
                  </a:cubicBezTo>
                  <a:cubicBezTo>
                    <a:pt x="18" y="46"/>
                    <a:pt x="20" y="46"/>
                    <a:pt x="24" y="38"/>
                  </a:cubicBezTo>
                  <a:cubicBezTo>
                    <a:pt x="24" y="38"/>
                    <a:pt x="25" y="37"/>
                    <a:pt x="24" y="36"/>
                  </a:cubicBezTo>
                  <a:cubicBezTo>
                    <a:pt x="24" y="36"/>
                    <a:pt x="23" y="35"/>
                    <a:pt x="24" y="34"/>
                  </a:cubicBezTo>
                  <a:cubicBezTo>
                    <a:pt x="24" y="34"/>
                    <a:pt x="25" y="33"/>
                    <a:pt x="24" y="31"/>
                  </a:cubicBezTo>
                  <a:cubicBezTo>
                    <a:pt x="24" y="31"/>
                    <a:pt x="24" y="30"/>
                    <a:pt x="25" y="29"/>
                  </a:cubicBezTo>
                  <a:cubicBezTo>
                    <a:pt x="25" y="29"/>
                    <a:pt x="25" y="28"/>
                    <a:pt x="25" y="27"/>
                  </a:cubicBezTo>
                  <a:cubicBezTo>
                    <a:pt x="25" y="27"/>
                    <a:pt x="25" y="26"/>
                    <a:pt x="25" y="25"/>
                  </a:cubicBezTo>
                  <a:cubicBezTo>
                    <a:pt x="25" y="25"/>
                    <a:pt x="26" y="25"/>
                    <a:pt x="25" y="23"/>
                  </a:cubicBezTo>
                  <a:cubicBezTo>
                    <a:pt x="25" y="23"/>
                    <a:pt x="25" y="22"/>
                    <a:pt x="26" y="22"/>
                  </a:cubicBezTo>
                  <a:cubicBezTo>
                    <a:pt x="26" y="22"/>
                    <a:pt x="28" y="23"/>
                    <a:pt x="27" y="20"/>
                  </a:cubicBezTo>
                  <a:cubicBezTo>
                    <a:pt x="27" y="20"/>
                    <a:pt x="27" y="19"/>
                    <a:pt x="26" y="17"/>
                  </a:cubicBezTo>
                  <a:cubicBezTo>
                    <a:pt x="25" y="16"/>
                    <a:pt x="25" y="16"/>
                    <a:pt x="25" y="16"/>
                  </a:cubicBezTo>
                  <a:lnTo>
                    <a:pt x="25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65"/>
            <p:cNvSpPr/>
            <p:nvPr/>
          </p:nvSpPr>
          <p:spPr bwMode="auto">
            <a:xfrm>
              <a:off x="10292643" y="5502275"/>
              <a:ext cx="85725" cy="90487"/>
            </a:xfrm>
            <a:custGeom>
              <a:avLst/>
              <a:gdLst>
                <a:gd name="T0" fmla="*/ 2 w 23"/>
                <a:gd name="T1" fmla="*/ 6 h 24"/>
                <a:gd name="T2" fmla="*/ 5 w 23"/>
                <a:gd name="T3" fmla="*/ 2 h 24"/>
                <a:gd name="T4" fmla="*/ 9 w 23"/>
                <a:gd name="T5" fmla="*/ 3 h 24"/>
                <a:gd name="T6" fmla="*/ 16 w 23"/>
                <a:gd name="T7" fmla="*/ 8 h 24"/>
                <a:gd name="T8" fmla="*/ 20 w 23"/>
                <a:gd name="T9" fmla="*/ 12 h 24"/>
                <a:gd name="T10" fmla="*/ 21 w 23"/>
                <a:gd name="T11" fmla="*/ 17 h 24"/>
                <a:gd name="T12" fmla="*/ 20 w 23"/>
                <a:gd name="T13" fmla="*/ 19 h 24"/>
                <a:gd name="T14" fmla="*/ 19 w 23"/>
                <a:gd name="T15" fmla="*/ 21 h 24"/>
                <a:gd name="T16" fmla="*/ 13 w 23"/>
                <a:gd name="T17" fmla="*/ 23 h 24"/>
                <a:gd name="T18" fmla="*/ 8 w 23"/>
                <a:gd name="T19" fmla="*/ 23 h 24"/>
                <a:gd name="T20" fmla="*/ 5 w 23"/>
                <a:gd name="T21" fmla="*/ 21 h 24"/>
                <a:gd name="T22" fmla="*/ 3 w 23"/>
                <a:gd name="T23" fmla="*/ 20 h 24"/>
                <a:gd name="T24" fmla="*/ 1 w 23"/>
                <a:gd name="T25" fmla="*/ 17 h 24"/>
                <a:gd name="T26" fmla="*/ 1 w 23"/>
                <a:gd name="T27" fmla="*/ 13 h 24"/>
                <a:gd name="T28" fmla="*/ 2 w 23"/>
                <a:gd name="T29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" h="24">
                  <a:moveTo>
                    <a:pt x="2" y="6"/>
                  </a:moveTo>
                  <a:cubicBezTo>
                    <a:pt x="2" y="6"/>
                    <a:pt x="2" y="0"/>
                    <a:pt x="5" y="2"/>
                  </a:cubicBezTo>
                  <a:cubicBezTo>
                    <a:pt x="5" y="2"/>
                    <a:pt x="7" y="3"/>
                    <a:pt x="9" y="3"/>
                  </a:cubicBezTo>
                  <a:cubicBezTo>
                    <a:pt x="9" y="3"/>
                    <a:pt x="12" y="5"/>
                    <a:pt x="16" y="8"/>
                  </a:cubicBezTo>
                  <a:cubicBezTo>
                    <a:pt x="16" y="8"/>
                    <a:pt x="19" y="12"/>
                    <a:pt x="20" y="12"/>
                  </a:cubicBezTo>
                  <a:cubicBezTo>
                    <a:pt x="20" y="12"/>
                    <a:pt x="23" y="14"/>
                    <a:pt x="21" y="17"/>
                  </a:cubicBezTo>
                  <a:cubicBezTo>
                    <a:pt x="21" y="17"/>
                    <a:pt x="20" y="18"/>
                    <a:pt x="20" y="19"/>
                  </a:cubicBezTo>
                  <a:cubicBezTo>
                    <a:pt x="20" y="19"/>
                    <a:pt x="20" y="20"/>
                    <a:pt x="19" y="21"/>
                  </a:cubicBezTo>
                  <a:cubicBezTo>
                    <a:pt x="19" y="21"/>
                    <a:pt x="16" y="24"/>
                    <a:pt x="13" y="23"/>
                  </a:cubicBezTo>
                  <a:cubicBezTo>
                    <a:pt x="13" y="23"/>
                    <a:pt x="10" y="23"/>
                    <a:pt x="8" y="23"/>
                  </a:cubicBezTo>
                  <a:cubicBezTo>
                    <a:pt x="8" y="23"/>
                    <a:pt x="6" y="22"/>
                    <a:pt x="5" y="21"/>
                  </a:cubicBezTo>
                  <a:cubicBezTo>
                    <a:pt x="5" y="21"/>
                    <a:pt x="4" y="19"/>
                    <a:pt x="3" y="20"/>
                  </a:cubicBezTo>
                  <a:cubicBezTo>
                    <a:pt x="3" y="20"/>
                    <a:pt x="2" y="20"/>
                    <a:pt x="1" y="17"/>
                  </a:cubicBezTo>
                  <a:cubicBezTo>
                    <a:pt x="1" y="17"/>
                    <a:pt x="0" y="15"/>
                    <a:pt x="1" y="13"/>
                  </a:cubicBezTo>
                  <a:cubicBezTo>
                    <a:pt x="1" y="13"/>
                    <a:pt x="2" y="10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166"/>
            <p:cNvSpPr/>
            <p:nvPr/>
          </p:nvSpPr>
          <p:spPr bwMode="auto">
            <a:xfrm>
              <a:off x="9695743" y="5403850"/>
              <a:ext cx="49212" cy="188912"/>
            </a:xfrm>
            <a:custGeom>
              <a:avLst/>
              <a:gdLst>
                <a:gd name="T0" fmla="*/ 1 w 13"/>
                <a:gd name="T1" fmla="*/ 33 h 50"/>
                <a:gd name="T2" fmla="*/ 1 w 13"/>
                <a:gd name="T3" fmla="*/ 18 h 50"/>
                <a:gd name="T4" fmla="*/ 1 w 13"/>
                <a:gd name="T5" fmla="*/ 16 h 50"/>
                <a:gd name="T6" fmla="*/ 1 w 13"/>
                <a:gd name="T7" fmla="*/ 8 h 50"/>
                <a:gd name="T8" fmla="*/ 2 w 13"/>
                <a:gd name="T9" fmla="*/ 6 h 50"/>
                <a:gd name="T10" fmla="*/ 3 w 13"/>
                <a:gd name="T11" fmla="*/ 4 h 50"/>
                <a:gd name="T12" fmla="*/ 3 w 13"/>
                <a:gd name="T13" fmla="*/ 3 h 50"/>
                <a:gd name="T14" fmla="*/ 5 w 13"/>
                <a:gd name="T15" fmla="*/ 2 h 50"/>
                <a:gd name="T16" fmla="*/ 5 w 13"/>
                <a:gd name="T17" fmla="*/ 5 h 50"/>
                <a:gd name="T18" fmla="*/ 7 w 13"/>
                <a:gd name="T19" fmla="*/ 17 h 50"/>
                <a:gd name="T20" fmla="*/ 8 w 13"/>
                <a:gd name="T21" fmla="*/ 20 h 50"/>
                <a:gd name="T22" fmla="*/ 10 w 13"/>
                <a:gd name="T23" fmla="*/ 25 h 50"/>
                <a:gd name="T24" fmla="*/ 10 w 13"/>
                <a:gd name="T25" fmla="*/ 28 h 50"/>
                <a:gd name="T26" fmla="*/ 10 w 13"/>
                <a:gd name="T27" fmla="*/ 30 h 50"/>
                <a:gd name="T28" fmla="*/ 12 w 13"/>
                <a:gd name="T29" fmla="*/ 31 h 50"/>
                <a:gd name="T30" fmla="*/ 12 w 13"/>
                <a:gd name="T31" fmla="*/ 37 h 50"/>
                <a:gd name="T32" fmla="*/ 12 w 13"/>
                <a:gd name="T33" fmla="*/ 39 h 50"/>
                <a:gd name="T34" fmla="*/ 13 w 13"/>
                <a:gd name="T35" fmla="*/ 40 h 50"/>
                <a:gd name="T36" fmla="*/ 13 w 13"/>
                <a:gd name="T37" fmla="*/ 41 h 50"/>
                <a:gd name="T38" fmla="*/ 13 w 13"/>
                <a:gd name="T39" fmla="*/ 48 h 50"/>
                <a:gd name="T40" fmla="*/ 9 w 13"/>
                <a:gd name="T41" fmla="*/ 49 h 50"/>
                <a:gd name="T42" fmla="*/ 1 w 13"/>
                <a:gd name="T43" fmla="*/ 3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" h="50">
                  <a:moveTo>
                    <a:pt x="1" y="33"/>
                  </a:moveTo>
                  <a:cubicBezTo>
                    <a:pt x="1" y="33"/>
                    <a:pt x="0" y="19"/>
                    <a:pt x="1" y="18"/>
                  </a:cubicBezTo>
                  <a:cubicBezTo>
                    <a:pt x="1" y="18"/>
                    <a:pt x="1" y="18"/>
                    <a:pt x="1" y="1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7"/>
                    <a:pt x="2" y="6"/>
                  </a:cubicBezTo>
                  <a:cubicBezTo>
                    <a:pt x="2" y="6"/>
                    <a:pt x="2" y="5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3" y="3"/>
                    <a:pt x="3" y="0"/>
                    <a:pt x="5" y="2"/>
                  </a:cubicBezTo>
                  <a:cubicBezTo>
                    <a:pt x="5" y="2"/>
                    <a:pt x="6" y="4"/>
                    <a:pt x="5" y="5"/>
                  </a:cubicBezTo>
                  <a:cubicBezTo>
                    <a:pt x="5" y="5"/>
                    <a:pt x="3" y="8"/>
                    <a:pt x="7" y="17"/>
                  </a:cubicBezTo>
                  <a:cubicBezTo>
                    <a:pt x="7" y="17"/>
                    <a:pt x="7" y="19"/>
                    <a:pt x="8" y="20"/>
                  </a:cubicBezTo>
                  <a:cubicBezTo>
                    <a:pt x="8" y="20"/>
                    <a:pt x="10" y="21"/>
                    <a:pt x="10" y="25"/>
                  </a:cubicBezTo>
                  <a:cubicBezTo>
                    <a:pt x="10" y="25"/>
                    <a:pt x="10" y="28"/>
                    <a:pt x="10" y="28"/>
                  </a:cubicBezTo>
                  <a:cubicBezTo>
                    <a:pt x="10" y="28"/>
                    <a:pt x="9" y="30"/>
                    <a:pt x="10" y="30"/>
                  </a:cubicBezTo>
                  <a:cubicBezTo>
                    <a:pt x="10" y="30"/>
                    <a:pt x="12" y="30"/>
                    <a:pt x="12" y="31"/>
                  </a:cubicBezTo>
                  <a:cubicBezTo>
                    <a:pt x="12" y="31"/>
                    <a:pt x="11" y="36"/>
                    <a:pt x="12" y="37"/>
                  </a:cubicBezTo>
                  <a:cubicBezTo>
                    <a:pt x="12" y="37"/>
                    <a:pt x="12" y="38"/>
                    <a:pt x="12" y="39"/>
                  </a:cubicBezTo>
                  <a:cubicBezTo>
                    <a:pt x="12" y="39"/>
                    <a:pt x="12" y="40"/>
                    <a:pt x="13" y="40"/>
                  </a:cubicBezTo>
                  <a:cubicBezTo>
                    <a:pt x="13" y="40"/>
                    <a:pt x="13" y="41"/>
                    <a:pt x="13" y="41"/>
                  </a:cubicBezTo>
                  <a:cubicBezTo>
                    <a:pt x="13" y="41"/>
                    <a:pt x="13" y="47"/>
                    <a:pt x="13" y="48"/>
                  </a:cubicBezTo>
                  <a:cubicBezTo>
                    <a:pt x="13" y="48"/>
                    <a:pt x="12" y="50"/>
                    <a:pt x="9" y="49"/>
                  </a:cubicBezTo>
                  <a:cubicBezTo>
                    <a:pt x="9" y="49"/>
                    <a:pt x="2" y="43"/>
                    <a:pt x="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67"/>
            <p:cNvSpPr/>
            <p:nvPr/>
          </p:nvSpPr>
          <p:spPr bwMode="auto">
            <a:xfrm>
              <a:off x="9733843" y="5294313"/>
              <a:ext cx="44450" cy="82550"/>
            </a:xfrm>
            <a:custGeom>
              <a:avLst/>
              <a:gdLst>
                <a:gd name="T0" fmla="*/ 5 w 12"/>
                <a:gd name="T1" fmla="*/ 4 h 22"/>
                <a:gd name="T2" fmla="*/ 6 w 12"/>
                <a:gd name="T3" fmla="*/ 2 h 22"/>
                <a:gd name="T4" fmla="*/ 8 w 12"/>
                <a:gd name="T5" fmla="*/ 3 h 22"/>
                <a:gd name="T6" fmla="*/ 12 w 12"/>
                <a:gd name="T7" fmla="*/ 18 h 22"/>
                <a:gd name="T8" fmla="*/ 8 w 12"/>
                <a:gd name="T9" fmla="*/ 20 h 22"/>
                <a:gd name="T10" fmla="*/ 5 w 12"/>
                <a:gd name="T11" fmla="*/ 18 h 22"/>
                <a:gd name="T12" fmla="*/ 2 w 12"/>
                <a:gd name="T13" fmla="*/ 18 h 22"/>
                <a:gd name="T14" fmla="*/ 1 w 12"/>
                <a:gd name="T15" fmla="*/ 16 h 22"/>
                <a:gd name="T16" fmla="*/ 5 w 12"/>
                <a:gd name="T17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2">
                  <a:moveTo>
                    <a:pt x="5" y="4"/>
                  </a:moveTo>
                  <a:cubicBezTo>
                    <a:pt x="5" y="4"/>
                    <a:pt x="4" y="3"/>
                    <a:pt x="6" y="2"/>
                  </a:cubicBezTo>
                  <a:cubicBezTo>
                    <a:pt x="6" y="2"/>
                    <a:pt x="7" y="0"/>
                    <a:pt x="8" y="3"/>
                  </a:cubicBezTo>
                  <a:cubicBezTo>
                    <a:pt x="8" y="3"/>
                    <a:pt x="12" y="13"/>
                    <a:pt x="12" y="18"/>
                  </a:cubicBezTo>
                  <a:cubicBezTo>
                    <a:pt x="12" y="18"/>
                    <a:pt x="12" y="22"/>
                    <a:pt x="8" y="20"/>
                  </a:cubicBezTo>
                  <a:cubicBezTo>
                    <a:pt x="8" y="20"/>
                    <a:pt x="6" y="19"/>
                    <a:pt x="5" y="18"/>
                  </a:cubicBezTo>
                  <a:cubicBezTo>
                    <a:pt x="5" y="18"/>
                    <a:pt x="4" y="18"/>
                    <a:pt x="2" y="18"/>
                  </a:cubicBezTo>
                  <a:cubicBezTo>
                    <a:pt x="2" y="18"/>
                    <a:pt x="0" y="17"/>
                    <a:pt x="1" y="16"/>
                  </a:cubicBezTo>
                  <a:cubicBezTo>
                    <a:pt x="1" y="16"/>
                    <a:pt x="5" y="10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68"/>
            <p:cNvSpPr>
              <a:spLocks noEditPoints="1"/>
            </p:cNvSpPr>
            <p:nvPr/>
          </p:nvSpPr>
          <p:spPr bwMode="auto">
            <a:xfrm>
              <a:off x="9764006" y="5256213"/>
              <a:ext cx="298450" cy="331787"/>
            </a:xfrm>
            <a:custGeom>
              <a:avLst/>
              <a:gdLst>
                <a:gd name="T0" fmla="*/ 68 w 79"/>
                <a:gd name="T1" fmla="*/ 34 h 88"/>
                <a:gd name="T2" fmla="*/ 76 w 79"/>
                <a:gd name="T3" fmla="*/ 48 h 88"/>
                <a:gd name="T4" fmla="*/ 68 w 79"/>
                <a:gd name="T5" fmla="*/ 57 h 88"/>
                <a:gd name="T6" fmla="*/ 57 w 79"/>
                <a:gd name="T7" fmla="*/ 71 h 88"/>
                <a:gd name="T8" fmla="*/ 57 w 79"/>
                <a:gd name="T9" fmla="*/ 82 h 88"/>
                <a:gd name="T10" fmla="*/ 55 w 79"/>
                <a:gd name="T11" fmla="*/ 59 h 88"/>
                <a:gd name="T12" fmla="*/ 67 w 79"/>
                <a:gd name="T13" fmla="*/ 44 h 88"/>
                <a:gd name="T14" fmla="*/ 61 w 79"/>
                <a:gd name="T15" fmla="*/ 36 h 88"/>
                <a:gd name="T16" fmla="*/ 55 w 79"/>
                <a:gd name="T17" fmla="*/ 31 h 88"/>
                <a:gd name="T18" fmla="*/ 26 w 79"/>
                <a:gd name="T19" fmla="*/ 33 h 88"/>
                <a:gd name="T20" fmla="*/ 37 w 79"/>
                <a:gd name="T21" fmla="*/ 28 h 88"/>
                <a:gd name="T22" fmla="*/ 37 w 79"/>
                <a:gd name="T23" fmla="*/ 3 h 88"/>
                <a:gd name="T24" fmla="*/ 42 w 79"/>
                <a:gd name="T25" fmla="*/ 3 h 88"/>
                <a:gd name="T26" fmla="*/ 46 w 79"/>
                <a:gd name="T27" fmla="*/ 19 h 88"/>
                <a:gd name="T28" fmla="*/ 48 w 79"/>
                <a:gd name="T29" fmla="*/ 30 h 88"/>
                <a:gd name="T30" fmla="*/ 55 w 79"/>
                <a:gd name="T31" fmla="*/ 34 h 88"/>
                <a:gd name="T32" fmla="*/ 49 w 79"/>
                <a:gd name="T33" fmla="*/ 37 h 88"/>
                <a:gd name="T34" fmla="*/ 52 w 79"/>
                <a:gd name="T35" fmla="*/ 44 h 88"/>
                <a:gd name="T36" fmla="*/ 50 w 79"/>
                <a:gd name="T37" fmla="*/ 50 h 88"/>
                <a:gd name="T38" fmla="*/ 43 w 79"/>
                <a:gd name="T39" fmla="*/ 66 h 88"/>
                <a:gd name="T40" fmla="*/ 53 w 79"/>
                <a:gd name="T41" fmla="*/ 61 h 88"/>
                <a:gd name="T42" fmla="*/ 55 w 79"/>
                <a:gd name="T43" fmla="*/ 83 h 88"/>
                <a:gd name="T44" fmla="*/ 45 w 79"/>
                <a:gd name="T45" fmla="*/ 83 h 88"/>
                <a:gd name="T46" fmla="*/ 37 w 79"/>
                <a:gd name="T47" fmla="*/ 82 h 88"/>
                <a:gd name="T48" fmla="*/ 23 w 79"/>
                <a:gd name="T49" fmla="*/ 79 h 88"/>
                <a:gd name="T50" fmla="*/ 26 w 79"/>
                <a:gd name="T51" fmla="*/ 75 h 88"/>
                <a:gd name="T52" fmla="*/ 34 w 79"/>
                <a:gd name="T53" fmla="*/ 67 h 88"/>
                <a:gd name="T54" fmla="*/ 35 w 79"/>
                <a:gd name="T55" fmla="*/ 58 h 88"/>
                <a:gd name="T56" fmla="*/ 30 w 79"/>
                <a:gd name="T57" fmla="*/ 46 h 88"/>
                <a:gd name="T58" fmla="*/ 35 w 79"/>
                <a:gd name="T59" fmla="*/ 42 h 88"/>
                <a:gd name="T60" fmla="*/ 36 w 79"/>
                <a:gd name="T61" fmla="*/ 34 h 88"/>
                <a:gd name="T62" fmla="*/ 24 w 79"/>
                <a:gd name="T63" fmla="*/ 41 h 88"/>
                <a:gd name="T64" fmla="*/ 23 w 79"/>
                <a:gd name="T65" fmla="*/ 35 h 88"/>
                <a:gd name="T66" fmla="*/ 0 w 79"/>
                <a:gd name="T67" fmla="*/ 54 h 88"/>
                <a:gd name="T68" fmla="*/ 1 w 79"/>
                <a:gd name="T69" fmla="*/ 53 h 88"/>
                <a:gd name="T70" fmla="*/ 9 w 79"/>
                <a:gd name="T71" fmla="*/ 44 h 88"/>
                <a:gd name="T72" fmla="*/ 23 w 79"/>
                <a:gd name="T73" fmla="*/ 35 h 88"/>
                <a:gd name="T74" fmla="*/ 21 w 79"/>
                <a:gd name="T75" fmla="*/ 43 h 88"/>
                <a:gd name="T76" fmla="*/ 12 w 79"/>
                <a:gd name="T77" fmla="*/ 48 h 88"/>
                <a:gd name="T78" fmla="*/ 9 w 79"/>
                <a:gd name="T79" fmla="*/ 59 h 88"/>
                <a:gd name="T80" fmla="*/ 18 w 79"/>
                <a:gd name="T81" fmla="*/ 73 h 88"/>
                <a:gd name="T82" fmla="*/ 23 w 79"/>
                <a:gd name="T83" fmla="*/ 79 h 88"/>
                <a:gd name="T84" fmla="*/ 9 w 79"/>
                <a:gd name="T85" fmla="*/ 68 h 88"/>
                <a:gd name="T86" fmla="*/ 2 w 79"/>
                <a:gd name="T87" fmla="*/ 5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9" h="88">
                  <a:moveTo>
                    <a:pt x="55" y="31"/>
                  </a:moveTo>
                  <a:cubicBezTo>
                    <a:pt x="60" y="32"/>
                    <a:pt x="65" y="34"/>
                    <a:pt x="68" y="34"/>
                  </a:cubicBezTo>
                  <a:cubicBezTo>
                    <a:pt x="68" y="34"/>
                    <a:pt x="73" y="36"/>
                    <a:pt x="77" y="43"/>
                  </a:cubicBezTo>
                  <a:cubicBezTo>
                    <a:pt x="77" y="43"/>
                    <a:pt x="79" y="44"/>
                    <a:pt x="76" y="48"/>
                  </a:cubicBezTo>
                  <a:cubicBezTo>
                    <a:pt x="76" y="48"/>
                    <a:pt x="73" y="52"/>
                    <a:pt x="70" y="53"/>
                  </a:cubicBezTo>
                  <a:cubicBezTo>
                    <a:pt x="70" y="53"/>
                    <a:pt x="68" y="54"/>
                    <a:pt x="68" y="57"/>
                  </a:cubicBezTo>
                  <a:cubicBezTo>
                    <a:pt x="68" y="57"/>
                    <a:pt x="63" y="64"/>
                    <a:pt x="60" y="65"/>
                  </a:cubicBezTo>
                  <a:cubicBezTo>
                    <a:pt x="60" y="65"/>
                    <a:pt x="56" y="67"/>
                    <a:pt x="57" y="71"/>
                  </a:cubicBezTo>
                  <a:cubicBezTo>
                    <a:pt x="57" y="71"/>
                    <a:pt x="61" y="75"/>
                    <a:pt x="59" y="81"/>
                  </a:cubicBezTo>
                  <a:cubicBezTo>
                    <a:pt x="59" y="81"/>
                    <a:pt x="59" y="82"/>
                    <a:pt x="57" y="82"/>
                  </a:cubicBezTo>
                  <a:cubicBezTo>
                    <a:pt x="57" y="82"/>
                    <a:pt x="56" y="82"/>
                    <a:pt x="55" y="83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7" y="56"/>
                    <a:pt x="61" y="52"/>
                    <a:pt x="61" y="52"/>
                  </a:cubicBezTo>
                  <a:cubicBezTo>
                    <a:pt x="62" y="50"/>
                    <a:pt x="67" y="44"/>
                    <a:pt x="67" y="44"/>
                  </a:cubicBezTo>
                  <a:cubicBezTo>
                    <a:pt x="68" y="44"/>
                    <a:pt x="67" y="41"/>
                    <a:pt x="67" y="41"/>
                  </a:cubicBezTo>
                  <a:cubicBezTo>
                    <a:pt x="67" y="39"/>
                    <a:pt x="61" y="36"/>
                    <a:pt x="61" y="36"/>
                  </a:cubicBezTo>
                  <a:cubicBezTo>
                    <a:pt x="60" y="35"/>
                    <a:pt x="57" y="34"/>
                    <a:pt x="55" y="34"/>
                  </a:cubicBezTo>
                  <a:lnTo>
                    <a:pt x="55" y="31"/>
                  </a:lnTo>
                  <a:close/>
                  <a:moveTo>
                    <a:pt x="23" y="35"/>
                  </a:moveTo>
                  <a:cubicBezTo>
                    <a:pt x="24" y="34"/>
                    <a:pt x="26" y="33"/>
                    <a:pt x="26" y="33"/>
                  </a:cubicBezTo>
                  <a:cubicBezTo>
                    <a:pt x="26" y="33"/>
                    <a:pt x="29" y="30"/>
                    <a:pt x="32" y="30"/>
                  </a:cubicBezTo>
                  <a:cubicBezTo>
                    <a:pt x="32" y="30"/>
                    <a:pt x="36" y="29"/>
                    <a:pt x="37" y="28"/>
                  </a:cubicBezTo>
                  <a:cubicBezTo>
                    <a:pt x="37" y="28"/>
                    <a:pt x="37" y="23"/>
                    <a:pt x="37" y="2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0"/>
                    <a:pt x="39" y="2"/>
                  </a:cubicBezTo>
                  <a:cubicBezTo>
                    <a:pt x="39" y="2"/>
                    <a:pt x="40" y="3"/>
                    <a:pt x="42" y="3"/>
                  </a:cubicBezTo>
                  <a:cubicBezTo>
                    <a:pt x="42" y="3"/>
                    <a:pt x="44" y="3"/>
                    <a:pt x="45" y="7"/>
                  </a:cubicBezTo>
                  <a:cubicBezTo>
                    <a:pt x="45" y="7"/>
                    <a:pt x="47" y="13"/>
                    <a:pt x="46" y="19"/>
                  </a:cubicBezTo>
                  <a:cubicBezTo>
                    <a:pt x="46" y="19"/>
                    <a:pt x="46" y="26"/>
                    <a:pt x="46" y="27"/>
                  </a:cubicBezTo>
                  <a:cubicBezTo>
                    <a:pt x="46" y="27"/>
                    <a:pt x="46" y="29"/>
                    <a:pt x="48" y="30"/>
                  </a:cubicBezTo>
                  <a:cubicBezTo>
                    <a:pt x="48" y="30"/>
                    <a:pt x="51" y="30"/>
                    <a:pt x="55" y="3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2" y="33"/>
                    <a:pt x="50" y="33"/>
                    <a:pt x="50" y="33"/>
                  </a:cubicBezTo>
                  <a:cubicBezTo>
                    <a:pt x="46" y="33"/>
                    <a:pt x="49" y="37"/>
                    <a:pt x="49" y="37"/>
                  </a:cubicBezTo>
                  <a:cubicBezTo>
                    <a:pt x="49" y="38"/>
                    <a:pt x="51" y="41"/>
                    <a:pt x="51" y="41"/>
                  </a:cubicBezTo>
                  <a:cubicBezTo>
                    <a:pt x="51" y="44"/>
                    <a:pt x="52" y="44"/>
                    <a:pt x="52" y="44"/>
                  </a:cubicBezTo>
                  <a:cubicBezTo>
                    <a:pt x="54" y="46"/>
                    <a:pt x="52" y="48"/>
                    <a:pt x="52" y="48"/>
                  </a:cubicBezTo>
                  <a:cubicBezTo>
                    <a:pt x="51" y="49"/>
                    <a:pt x="50" y="50"/>
                    <a:pt x="50" y="50"/>
                  </a:cubicBezTo>
                  <a:cubicBezTo>
                    <a:pt x="49" y="54"/>
                    <a:pt x="44" y="57"/>
                    <a:pt x="44" y="57"/>
                  </a:cubicBezTo>
                  <a:cubicBezTo>
                    <a:pt x="41" y="60"/>
                    <a:pt x="43" y="66"/>
                    <a:pt x="43" y="66"/>
                  </a:cubicBezTo>
                  <a:cubicBezTo>
                    <a:pt x="44" y="70"/>
                    <a:pt x="51" y="63"/>
                    <a:pt x="51" y="63"/>
                  </a:cubicBezTo>
                  <a:cubicBezTo>
                    <a:pt x="52" y="61"/>
                    <a:pt x="53" y="61"/>
                    <a:pt x="53" y="61"/>
                  </a:cubicBezTo>
                  <a:cubicBezTo>
                    <a:pt x="53" y="60"/>
                    <a:pt x="54" y="60"/>
                    <a:pt x="55" y="59"/>
                  </a:cubicBezTo>
                  <a:cubicBezTo>
                    <a:pt x="55" y="83"/>
                    <a:pt x="55" y="83"/>
                    <a:pt x="55" y="83"/>
                  </a:cubicBezTo>
                  <a:cubicBezTo>
                    <a:pt x="54" y="83"/>
                    <a:pt x="53" y="83"/>
                    <a:pt x="53" y="83"/>
                  </a:cubicBezTo>
                  <a:cubicBezTo>
                    <a:pt x="53" y="83"/>
                    <a:pt x="48" y="83"/>
                    <a:pt x="45" y="83"/>
                  </a:cubicBezTo>
                  <a:cubicBezTo>
                    <a:pt x="45" y="83"/>
                    <a:pt x="42" y="83"/>
                    <a:pt x="39" y="82"/>
                  </a:cubicBezTo>
                  <a:cubicBezTo>
                    <a:pt x="39" y="82"/>
                    <a:pt x="39" y="81"/>
                    <a:pt x="37" y="82"/>
                  </a:cubicBezTo>
                  <a:cubicBezTo>
                    <a:pt x="37" y="82"/>
                    <a:pt x="31" y="88"/>
                    <a:pt x="25" y="81"/>
                  </a:cubicBezTo>
                  <a:cubicBezTo>
                    <a:pt x="25" y="81"/>
                    <a:pt x="24" y="80"/>
                    <a:pt x="23" y="79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4" y="75"/>
                    <a:pt x="25" y="75"/>
                    <a:pt x="26" y="75"/>
                  </a:cubicBezTo>
                  <a:cubicBezTo>
                    <a:pt x="31" y="75"/>
                    <a:pt x="32" y="71"/>
                    <a:pt x="32" y="71"/>
                  </a:cubicBezTo>
                  <a:cubicBezTo>
                    <a:pt x="31" y="69"/>
                    <a:pt x="34" y="67"/>
                    <a:pt x="34" y="67"/>
                  </a:cubicBezTo>
                  <a:cubicBezTo>
                    <a:pt x="36" y="66"/>
                    <a:pt x="35" y="65"/>
                    <a:pt x="35" y="65"/>
                  </a:cubicBezTo>
                  <a:cubicBezTo>
                    <a:pt x="35" y="63"/>
                    <a:pt x="35" y="58"/>
                    <a:pt x="35" y="58"/>
                  </a:cubicBezTo>
                  <a:cubicBezTo>
                    <a:pt x="33" y="57"/>
                    <a:pt x="29" y="52"/>
                    <a:pt x="29" y="52"/>
                  </a:cubicBezTo>
                  <a:cubicBezTo>
                    <a:pt x="26" y="46"/>
                    <a:pt x="30" y="46"/>
                    <a:pt x="30" y="46"/>
                  </a:cubicBezTo>
                  <a:cubicBezTo>
                    <a:pt x="32" y="47"/>
                    <a:pt x="33" y="47"/>
                    <a:pt x="33" y="47"/>
                  </a:cubicBezTo>
                  <a:cubicBezTo>
                    <a:pt x="35" y="47"/>
                    <a:pt x="35" y="42"/>
                    <a:pt x="35" y="42"/>
                  </a:cubicBezTo>
                  <a:cubicBezTo>
                    <a:pt x="35" y="40"/>
                    <a:pt x="36" y="39"/>
                    <a:pt x="36" y="39"/>
                  </a:cubicBezTo>
                  <a:cubicBezTo>
                    <a:pt x="37" y="35"/>
                    <a:pt x="36" y="34"/>
                    <a:pt x="36" y="34"/>
                  </a:cubicBezTo>
                  <a:cubicBezTo>
                    <a:pt x="35" y="31"/>
                    <a:pt x="33" y="35"/>
                    <a:pt x="33" y="35"/>
                  </a:cubicBezTo>
                  <a:cubicBezTo>
                    <a:pt x="31" y="37"/>
                    <a:pt x="24" y="41"/>
                    <a:pt x="24" y="41"/>
                  </a:cubicBezTo>
                  <a:cubicBezTo>
                    <a:pt x="23" y="41"/>
                    <a:pt x="23" y="42"/>
                    <a:pt x="23" y="42"/>
                  </a:cubicBezTo>
                  <a:lnTo>
                    <a:pt x="23" y="35"/>
                  </a:lnTo>
                  <a:close/>
                  <a:moveTo>
                    <a:pt x="2" y="57"/>
                  </a:moveTo>
                  <a:cubicBezTo>
                    <a:pt x="2" y="57"/>
                    <a:pt x="0" y="56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3"/>
                    <a:pt x="0" y="53"/>
                    <a:pt x="1" y="53"/>
                  </a:cubicBezTo>
                  <a:cubicBezTo>
                    <a:pt x="1" y="53"/>
                    <a:pt x="0" y="51"/>
                    <a:pt x="4" y="47"/>
                  </a:cubicBezTo>
                  <a:cubicBezTo>
                    <a:pt x="4" y="47"/>
                    <a:pt x="7" y="45"/>
                    <a:pt x="9" y="44"/>
                  </a:cubicBezTo>
                  <a:cubicBezTo>
                    <a:pt x="9" y="44"/>
                    <a:pt x="15" y="39"/>
                    <a:pt x="19" y="38"/>
                  </a:cubicBezTo>
                  <a:cubicBezTo>
                    <a:pt x="19" y="38"/>
                    <a:pt x="21" y="37"/>
                    <a:pt x="23" y="35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18" y="43"/>
                    <a:pt x="15" y="45"/>
                    <a:pt x="15" y="45"/>
                  </a:cubicBezTo>
                  <a:cubicBezTo>
                    <a:pt x="12" y="46"/>
                    <a:pt x="12" y="48"/>
                    <a:pt x="12" y="48"/>
                  </a:cubicBezTo>
                  <a:cubicBezTo>
                    <a:pt x="12" y="50"/>
                    <a:pt x="10" y="54"/>
                    <a:pt x="10" y="54"/>
                  </a:cubicBezTo>
                  <a:cubicBezTo>
                    <a:pt x="9" y="55"/>
                    <a:pt x="8" y="58"/>
                    <a:pt x="9" y="59"/>
                  </a:cubicBezTo>
                  <a:cubicBezTo>
                    <a:pt x="9" y="60"/>
                    <a:pt x="10" y="63"/>
                    <a:pt x="10" y="64"/>
                  </a:cubicBezTo>
                  <a:cubicBezTo>
                    <a:pt x="11" y="67"/>
                    <a:pt x="18" y="73"/>
                    <a:pt x="18" y="73"/>
                  </a:cubicBezTo>
                  <a:cubicBezTo>
                    <a:pt x="20" y="74"/>
                    <a:pt x="21" y="74"/>
                    <a:pt x="23" y="75"/>
                  </a:cubicBezTo>
                  <a:cubicBezTo>
                    <a:pt x="23" y="79"/>
                    <a:pt x="23" y="79"/>
                    <a:pt x="23" y="79"/>
                  </a:cubicBezTo>
                  <a:cubicBezTo>
                    <a:pt x="21" y="78"/>
                    <a:pt x="20" y="77"/>
                    <a:pt x="19" y="77"/>
                  </a:cubicBezTo>
                  <a:cubicBezTo>
                    <a:pt x="19" y="77"/>
                    <a:pt x="12" y="70"/>
                    <a:pt x="9" y="68"/>
                  </a:cubicBezTo>
                  <a:cubicBezTo>
                    <a:pt x="9" y="68"/>
                    <a:pt x="5" y="63"/>
                    <a:pt x="5" y="60"/>
                  </a:cubicBezTo>
                  <a:cubicBezTo>
                    <a:pt x="5" y="60"/>
                    <a:pt x="4" y="57"/>
                    <a:pt x="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69"/>
            <p:cNvSpPr/>
            <p:nvPr/>
          </p:nvSpPr>
          <p:spPr bwMode="auto">
            <a:xfrm>
              <a:off x="9257593" y="5256213"/>
              <a:ext cx="290512" cy="347662"/>
            </a:xfrm>
            <a:custGeom>
              <a:avLst/>
              <a:gdLst>
                <a:gd name="T0" fmla="*/ 64 w 77"/>
                <a:gd name="T1" fmla="*/ 2 h 92"/>
                <a:gd name="T2" fmla="*/ 74 w 77"/>
                <a:gd name="T3" fmla="*/ 9 h 92"/>
                <a:gd name="T4" fmla="*/ 73 w 77"/>
                <a:gd name="T5" fmla="*/ 14 h 92"/>
                <a:gd name="T6" fmla="*/ 67 w 77"/>
                <a:gd name="T7" fmla="*/ 16 h 92"/>
                <a:gd name="T8" fmla="*/ 64 w 77"/>
                <a:gd name="T9" fmla="*/ 19 h 92"/>
                <a:gd name="T10" fmla="*/ 47 w 77"/>
                <a:gd name="T11" fmla="*/ 44 h 92"/>
                <a:gd name="T12" fmla="*/ 33 w 77"/>
                <a:gd name="T13" fmla="*/ 66 h 92"/>
                <a:gd name="T14" fmla="*/ 19 w 77"/>
                <a:gd name="T15" fmla="*/ 85 h 92"/>
                <a:gd name="T16" fmla="*/ 16 w 77"/>
                <a:gd name="T17" fmla="*/ 88 h 92"/>
                <a:gd name="T18" fmla="*/ 14 w 77"/>
                <a:gd name="T19" fmla="*/ 90 h 92"/>
                <a:gd name="T20" fmla="*/ 9 w 77"/>
                <a:gd name="T21" fmla="*/ 92 h 92"/>
                <a:gd name="T22" fmla="*/ 6 w 77"/>
                <a:gd name="T23" fmla="*/ 92 h 92"/>
                <a:gd name="T24" fmla="*/ 2 w 77"/>
                <a:gd name="T25" fmla="*/ 92 h 92"/>
                <a:gd name="T26" fmla="*/ 3 w 77"/>
                <a:gd name="T27" fmla="*/ 90 h 92"/>
                <a:gd name="T28" fmla="*/ 5 w 77"/>
                <a:gd name="T29" fmla="*/ 89 h 92"/>
                <a:gd name="T30" fmla="*/ 5 w 77"/>
                <a:gd name="T31" fmla="*/ 88 h 92"/>
                <a:gd name="T32" fmla="*/ 6 w 77"/>
                <a:gd name="T33" fmla="*/ 88 h 92"/>
                <a:gd name="T34" fmla="*/ 8 w 77"/>
                <a:gd name="T35" fmla="*/ 85 h 92"/>
                <a:gd name="T36" fmla="*/ 9 w 77"/>
                <a:gd name="T37" fmla="*/ 84 h 92"/>
                <a:gd name="T38" fmla="*/ 21 w 77"/>
                <a:gd name="T39" fmla="*/ 70 h 92"/>
                <a:gd name="T40" fmla="*/ 33 w 77"/>
                <a:gd name="T41" fmla="*/ 52 h 92"/>
                <a:gd name="T42" fmla="*/ 40 w 77"/>
                <a:gd name="T43" fmla="*/ 41 h 92"/>
                <a:gd name="T44" fmla="*/ 54 w 77"/>
                <a:gd name="T45" fmla="*/ 19 h 92"/>
                <a:gd name="T46" fmla="*/ 40 w 77"/>
                <a:gd name="T47" fmla="*/ 11 h 92"/>
                <a:gd name="T48" fmla="*/ 42 w 77"/>
                <a:gd name="T49" fmla="*/ 11 h 92"/>
                <a:gd name="T50" fmla="*/ 56 w 77"/>
                <a:gd name="T51" fmla="*/ 8 h 92"/>
                <a:gd name="T52" fmla="*/ 64 w 77"/>
                <a:gd name="T53" fmla="*/ 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7" h="92">
                  <a:moveTo>
                    <a:pt x="64" y="2"/>
                  </a:moveTo>
                  <a:cubicBezTo>
                    <a:pt x="64" y="2"/>
                    <a:pt x="69" y="0"/>
                    <a:pt x="74" y="9"/>
                  </a:cubicBezTo>
                  <a:cubicBezTo>
                    <a:pt x="74" y="9"/>
                    <a:pt x="77" y="13"/>
                    <a:pt x="73" y="14"/>
                  </a:cubicBezTo>
                  <a:cubicBezTo>
                    <a:pt x="73" y="14"/>
                    <a:pt x="70" y="14"/>
                    <a:pt x="67" y="16"/>
                  </a:cubicBezTo>
                  <a:cubicBezTo>
                    <a:pt x="67" y="17"/>
                    <a:pt x="65" y="17"/>
                    <a:pt x="64" y="19"/>
                  </a:cubicBezTo>
                  <a:cubicBezTo>
                    <a:pt x="64" y="19"/>
                    <a:pt x="59" y="29"/>
                    <a:pt x="47" y="44"/>
                  </a:cubicBezTo>
                  <a:cubicBezTo>
                    <a:pt x="47" y="44"/>
                    <a:pt x="41" y="53"/>
                    <a:pt x="33" y="66"/>
                  </a:cubicBezTo>
                  <a:cubicBezTo>
                    <a:pt x="33" y="66"/>
                    <a:pt x="28" y="77"/>
                    <a:pt x="19" y="85"/>
                  </a:cubicBezTo>
                  <a:cubicBezTo>
                    <a:pt x="19" y="85"/>
                    <a:pt x="16" y="87"/>
                    <a:pt x="16" y="88"/>
                  </a:cubicBezTo>
                  <a:cubicBezTo>
                    <a:pt x="16" y="88"/>
                    <a:pt x="16" y="89"/>
                    <a:pt x="14" y="90"/>
                  </a:cubicBezTo>
                  <a:cubicBezTo>
                    <a:pt x="14" y="90"/>
                    <a:pt x="12" y="92"/>
                    <a:pt x="9" y="92"/>
                  </a:cubicBezTo>
                  <a:cubicBezTo>
                    <a:pt x="9" y="92"/>
                    <a:pt x="7" y="92"/>
                    <a:pt x="6" y="92"/>
                  </a:cubicBezTo>
                  <a:cubicBezTo>
                    <a:pt x="6" y="92"/>
                    <a:pt x="3" y="92"/>
                    <a:pt x="2" y="92"/>
                  </a:cubicBezTo>
                  <a:cubicBezTo>
                    <a:pt x="2" y="92"/>
                    <a:pt x="0" y="92"/>
                    <a:pt x="3" y="90"/>
                  </a:cubicBezTo>
                  <a:cubicBezTo>
                    <a:pt x="3" y="90"/>
                    <a:pt x="3" y="89"/>
                    <a:pt x="5" y="89"/>
                  </a:cubicBezTo>
                  <a:cubicBezTo>
                    <a:pt x="5" y="89"/>
                    <a:pt x="5" y="89"/>
                    <a:pt x="5" y="88"/>
                  </a:cubicBezTo>
                  <a:cubicBezTo>
                    <a:pt x="5" y="88"/>
                    <a:pt x="5" y="88"/>
                    <a:pt x="6" y="88"/>
                  </a:cubicBezTo>
                  <a:cubicBezTo>
                    <a:pt x="6" y="88"/>
                    <a:pt x="8" y="88"/>
                    <a:pt x="8" y="85"/>
                  </a:cubicBezTo>
                  <a:cubicBezTo>
                    <a:pt x="8" y="85"/>
                    <a:pt x="8" y="85"/>
                    <a:pt x="9" y="84"/>
                  </a:cubicBezTo>
                  <a:cubicBezTo>
                    <a:pt x="9" y="84"/>
                    <a:pt x="13" y="81"/>
                    <a:pt x="21" y="70"/>
                  </a:cubicBezTo>
                  <a:cubicBezTo>
                    <a:pt x="21" y="70"/>
                    <a:pt x="29" y="61"/>
                    <a:pt x="33" y="52"/>
                  </a:cubicBezTo>
                  <a:cubicBezTo>
                    <a:pt x="33" y="52"/>
                    <a:pt x="37" y="47"/>
                    <a:pt x="40" y="41"/>
                  </a:cubicBezTo>
                  <a:cubicBezTo>
                    <a:pt x="40" y="41"/>
                    <a:pt x="52" y="23"/>
                    <a:pt x="54" y="19"/>
                  </a:cubicBezTo>
                  <a:cubicBezTo>
                    <a:pt x="54" y="19"/>
                    <a:pt x="41" y="17"/>
                    <a:pt x="40" y="11"/>
                  </a:cubicBezTo>
                  <a:cubicBezTo>
                    <a:pt x="40" y="11"/>
                    <a:pt x="40" y="9"/>
                    <a:pt x="42" y="11"/>
                  </a:cubicBezTo>
                  <a:cubicBezTo>
                    <a:pt x="42" y="11"/>
                    <a:pt x="48" y="13"/>
                    <a:pt x="56" y="8"/>
                  </a:cubicBezTo>
                  <a:cubicBezTo>
                    <a:pt x="56" y="8"/>
                    <a:pt x="60" y="7"/>
                    <a:pt x="6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70"/>
            <p:cNvSpPr/>
            <p:nvPr/>
          </p:nvSpPr>
          <p:spPr bwMode="auto">
            <a:xfrm>
              <a:off x="9409993" y="5441950"/>
              <a:ext cx="214312" cy="158750"/>
            </a:xfrm>
            <a:custGeom>
              <a:avLst/>
              <a:gdLst>
                <a:gd name="T0" fmla="*/ 8 w 57"/>
                <a:gd name="T1" fmla="*/ 20 h 42"/>
                <a:gd name="T2" fmla="*/ 3 w 57"/>
                <a:gd name="T3" fmla="*/ 15 h 42"/>
                <a:gd name="T4" fmla="*/ 14 w 57"/>
                <a:gd name="T5" fmla="*/ 19 h 42"/>
                <a:gd name="T6" fmla="*/ 16 w 57"/>
                <a:gd name="T7" fmla="*/ 23 h 42"/>
                <a:gd name="T8" fmla="*/ 23 w 57"/>
                <a:gd name="T9" fmla="*/ 31 h 42"/>
                <a:gd name="T10" fmla="*/ 23 w 57"/>
                <a:gd name="T11" fmla="*/ 30 h 42"/>
                <a:gd name="T12" fmla="*/ 24 w 57"/>
                <a:gd name="T13" fmla="*/ 27 h 42"/>
                <a:gd name="T14" fmla="*/ 26 w 57"/>
                <a:gd name="T15" fmla="*/ 25 h 42"/>
                <a:gd name="T16" fmla="*/ 28 w 57"/>
                <a:gd name="T17" fmla="*/ 24 h 42"/>
                <a:gd name="T18" fmla="*/ 32 w 57"/>
                <a:gd name="T19" fmla="*/ 18 h 42"/>
                <a:gd name="T20" fmla="*/ 32 w 57"/>
                <a:gd name="T21" fmla="*/ 13 h 42"/>
                <a:gd name="T22" fmla="*/ 26 w 57"/>
                <a:gd name="T23" fmla="*/ 9 h 42"/>
                <a:gd name="T24" fmla="*/ 24 w 57"/>
                <a:gd name="T25" fmla="*/ 7 h 42"/>
                <a:gd name="T26" fmla="*/ 29 w 57"/>
                <a:gd name="T27" fmla="*/ 7 h 42"/>
                <a:gd name="T28" fmla="*/ 38 w 57"/>
                <a:gd name="T29" fmla="*/ 3 h 42"/>
                <a:gd name="T30" fmla="*/ 40 w 57"/>
                <a:gd name="T31" fmla="*/ 1 h 42"/>
                <a:gd name="T32" fmla="*/ 46 w 57"/>
                <a:gd name="T33" fmla="*/ 2 h 42"/>
                <a:gd name="T34" fmla="*/ 56 w 57"/>
                <a:gd name="T35" fmla="*/ 10 h 42"/>
                <a:gd name="T36" fmla="*/ 56 w 57"/>
                <a:gd name="T37" fmla="*/ 13 h 42"/>
                <a:gd name="T38" fmla="*/ 54 w 57"/>
                <a:gd name="T39" fmla="*/ 16 h 42"/>
                <a:gd name="T40" fmla="*/ 45 w 57"/>
                <a:gd name="T41" fmla="*/ 24 h 42"/>
                <a:gd name="T42" fmla="*/ 44 w 57"/>
                <a:gd name="T43" fmla="*/ 32 h 42"/>
                <a:gd name="T44" fmla="*/ 42 w 57"/>
                <a:gd name="T45" fmla="*/ 37 h 42"/>
                <a:gd name="T46" fmla="*/ 38 w 57"/>
                <a:gd name="T47" fmla="*/ 38 h 42"/>
                <a:gd name="T48" fmla="*/ 32 w 57"/>
                <a:gd name="T49" fmla="*/ 41 h 42"/>
                <a:gd name="T50" fmla="*/ 30 w 57"/>
                <a:gd name="T51" fmla="*/ 41 h 42"/>
                <a:gd name="T52" fmla="*/ 28 w 57"/>
                <a:gd name="T53" fmla="*/ 40 h 42"/>
                <a:gd name="T54" fmla="*/ 26 w 57"/>
                <a:gd name="T55" fmla="*/ 38 h 42"/>
                <a:gd name="T56" fmla="*/ 22 w 57"/>
                <a:gd name="T57" fmla="*/ 35 h 42"/>
                <a:gd name="T58" fmla="*/ 20 w 57"/>
                <a:gd name="T59" fmla="*/ 34 h 42"/>
                <a:gd name="T60" fmla="*/ 14 w 57"/>
                <a:gd name="T61" fmla="*/ 24 h 42"/>
                <a:gd name="T62" fmla="*/ 8 w 57"/>
                <a:gd name="T6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42">
                  <a:moveTo>
                    <a:pt x="8" y="20"/>
                  </a:moveTo>
                  <a:cubicBezTo>
                    <a:pt x="8" y="20"/>
                    <a:pt x="0" y="16"/>
                    <a:pt x="3" y="15"/>
                  </a:cubicBezTo>
                  <a:cubicBezTo>
                    <a:pt x="3" y="15"/>
                    <a:pt x="8" y="13"/>
                    <a:pt x="14" y="19"/>
                  </a:cubicBezTo>
                  <a:cubicBezTo>
                    <a:pt x="14" y="19"/>
                    <a:pt x="14" y="21"/>
                    <a:pt x="16" y="23"/>
                  </a:cubicBezTo>
                  <a:cubicBezTo>
                    <a:pt x="16" y="23"/>
                    <a:pt x="17" y="25"/>
                    <a:pt x="23" y="31"/>
                  </a:cubicBezTo>
                  <a:cubicBezTo>
                    <a:pt x="23" y="31"/>
                    <a:pt x="23" y="32"/>
                    <a:pt x="23" y="30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5" y="24"/>
                    <a:pt x="26" y="25"/>
                  </a:cubicBezTo>
                  <a:cubicBezTo>
                    <a:pt x="26" y="25"/>
                    <a:pt x="27" y="26"/>
                    <a:pt x="28" y="24"/>
                  </a:cubicBezTo>
                  <a:cubicBezTo>
                    <a:pt x="28" y="24"/>
                    <a:pt x="31" y="21"/>
                    <a:pt x="32" y="18"/>
                  </a:cubicBezTo>
                  <a:cubicBezTo>
                    <a:pt x="32" y="18"/>
                    <a:pt x="34" y="14"/>
                    <a:pt x="32" y="13"/>
                  </a:cubicBezTo>
                  <a:cubicBezTo>
                    <a:pt x="32" y="13"/>
                    <a:pt x="28" y="11"/>
                    <a:pt x="26" y="9"/>
                  </a:cubicBezTo>
                  <a:cubicBezTo>
                    <a:pt x="26" y="9"/>
                    <a:pt x="22" y="8"/>
                    <a:pt x="24" y="7"/>
                  </a:cubicBezTo>
                  <a:cubicBezTo>
                    <a:pt x="24" y="7"/>
                    <a:pt x="26" y="7"/>
                    <a:pt x="29" y="7"/>
                  </a:cubicBezTo>
                  <a:cubicBezTo>
                    <a:pt x="29" y="7"/>
                    <a:pt x="36" y="6"/>
                    <a:pt x="38" y="3"/>
                  </a:cubicBezTo>
                  <a:cubicBezTo>
                    <a:pt x="38" y="3"/>
                    <a:pt x="38" y="0"/>
                    <a:pt x="40" y="1"/>
                  </a:cubicBezTo>
                  <a:cubicBezTo>
                    <a:pt x="40" y="1"/>
                    <a:pt x="45" y="3"/>
                    <a:pt x="46" y="2"/>
                  </a:cubicBezTo>
                  <a:cubicBezTo>
                    <a:pt x="46" y="2"/>
                    <a:pt x="54" y="2"/>
                    <a:pt x="56" y="10"/>
                  </a:cubicBezTo>
                  <a:cubicBezTo>
                    <a:pt x="56" y="10"/>
                    <a:pt x="56" y="12"/>
                    <a:pt x="56" y="13"/>
                  </a:cubicBezTo>
                  <a:cubicBezTo>
                    <a:pt x="56" y="13"/>
                    <a:pt x="57" y="15"/>
                    <a:pt x="54" y="16"/>
                  </a:cubicBezTo>
                  <a:cubicBezTo>
                    <a:pt x="54" y="16"/>
                    <a:pt x="47" y="21"/>
                    <a:pt x="45" y="24"/>
                  </a:cubicBezTo>
                  <a:cubicBezTo>
                    <a:pt x="45" y="24"/>
                    <a:pt x="43" y="29"/>
                    <a:pt x="44" y="32"/>
                  </a:cubicBezTo>
                  <a:cubicBezTo>
                    <a:pt x="44" y="32"/>
                    <a:pt x="46" y="35"/>
                    <a:pt x="42" y="37"/>
                  </a:cubicBezTo>
                  <a:cubicBezTo>
                    <a:pt x="42" y="37"/>
                    <a:pt x="41" y="38"/>
                    <a:pt x="38" y="38"/>
                  </a:cubicBezTo>
                  <a:cubicBezTo>
                    <a:pt x="38" y="38"/>
                    <a:pt x="35" y="37"/>
                    <a:pt x="32" y="41"/>
                  </a:cubicBezTo>
                  <a:cubicBezTo>
                    <a:pt x="32" y="41"/>
                    <a:pt x="32" y="42"/>
                    <a:pt x="30" y="41"/>
                  </a:cubicBezTo>
                  <a:cubicBezTo>
                    <a:pt x="30" y="41"/>
                    <a:pt x="29" y="40"/>
                    <a:pt x="28" y="40"/>
                  </a:cubicBezTo>
                  <a:cubicBezTo>
                    <a:pt x="28" y="40"/>
                    <a:pt x="26" y="40"/>
                    <a:pt x="26" y="38"/>
                  </a:cubicBezTo>
                  <a:cubicBezTo>
                    <a:pt x="26" y="38"/>
                    <a:pt x="25" y="36"/>
                    <a:pt x="22" y="35"/>
                  </a:cubicBezTo>
                  <a:cubicBezTo>
                    <a:pt x="22" y="35"/>
                    <a:pt x="21" y="36"/>
                    <a:pt x="20" y="34"/>
                  </a:cubicBezTo>
                  <a:cubicBezTo>
                    <a:pt x="20" y="34"/>
                    <a:pt x="16" y="27"/>
                    <a:pt x="14" y="24"/>
                  </a:cubicBezTo>
                  <a:cubicBezTo>
                    <a:pt x="14" y="24"/>
                    <a:pt x="11" y="21"/>
                    <a:pt x="8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71"/>
            <p:cNvSpPr/>
            <p:nvPr/>
          </p:nvSpPr>
          <p:spPr bwMode="auto">
            <a:xfrm>
              <a:off x="10832393" y="5472113"/>
              <a:ext cx="30162" cy="131762"/>
            </a:xfrm>
            <a:custGeom>
              <a:avLst/>
              <a:gdLst>
                <a:gd name="T0" fmla="*/ 8 w 8"/>
                <a:gd name="T1" fmla="*/ 35 h 35"/>
                <a:gd name="T2" fmla="*/ 4 w 8"/>
                <a:gd name="T3" fmla="*/ 35 h 35"/>
                <a:gd name="T4" fmla="*/ 0 w 8"/>
                <a:gd name="T5" fmla="*/ 18 h 35"/>
                <a:gd name="T6" fmla="*/ 4 w 8"/>
                <a:gd name="T7" fmla="*/ 0 h 35"/>
                <a:gd name="T8" fmla="*/ 8 w 8"/>
                <a:gd name="T9" fmla="*/ 0 h 35"/>
                <a:gd name="T10" fmla="*/ 3 w 8"/>
                <a:gd name="T11" fmla="*/ 18 h 35"/>
                <a:gd name="T12" fmla="*/ 8 w 8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5">
                  <a:moveTo>
                    <a:pt x="8" y="35"/>
                  </a:moveTo>
                  <a:cubicBezTo>
                    <a:pt x="4" y="35"/>
                    <a:pt x="4" y="35"/>
                    <a:pt x="4" y="35"/>
                  </a:cubicBezTo>
                  <a:cubicBezTo>
                    <a:pt x="2" y="30"/>
                    <a:pt x="0" y="24"/>
                    <a:pt x="0" y="18"/>
                  </a:cubicBezTo>
                  <a:cubicBezTo>
                    <a:pt x="0" y="11"/>
                    <a:pt x="2" y="5"/>
                    <a:pt x="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6"/>
                    <a:pt x="3" y="11"/>
                    <a:pt x="3" y="18"/>
                  </a:cubicBezTo>
                  <a:cubicBezTo>
                    <a:pt x="3" y="24"/>
                    <a:pt x="5" y="30"/>
                    <a:pt x="8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72"/>
            <p:cNvSpPr>
              <a:spLocks noEditPoints="1"/>
            </p:cNvSpPr>
            <p:nvPr/>
          </p:nvSpPr>
          <p:spPr bwMode="auto">
            <a:xfrm>
              <a:off x="10884781" y="5472113"/>
              <a:ext cx="131762" cy="131762"/>
            </a:xfrm>
            <a:custGeom>
              <a:avLst/>
              <a:gdLst>
                <a:gd name="T0" fmla="*/ 11 w 35"/>
                <a:gd name="T1" fmla="*/ 0 h 35"/>
                <a:gd name="T2" fmla="*/ 13 w 35"/>
                <a:gd name="T3" fmla="*/ 2 h 35"/>
                <a:gd name="T4" fmla="*/ 12 w 35"/>
                <a:gd name="T5" fmla="*/ 4 h 35"/>
                <a:gd name="T6" fmla="*/ 10 w 35"/>
                <a:gd name="T7" fmla="*/ 18 h 35"/>
                <a:gd name="T8" fmla="*/ 10 w 35"/>
                <a:gd name="T9" fmla="*/ 21 h 35"/>
                <a:gd name="T10" fmla="*/ 7 w 35"/>
                <a:gd name="T11" fmla="*/ 18 h 35"/>
                <a:gd name="T12" fmla="*/ 6 w 35"/>
                <a:gd name="T13" fmla="*/ 11 h 35"/>
                <a:gd name="T14" fmla="*/ 0 w 35"/>
                <a:gd name="T15" fmla="*/ 13 h 35"/>
                <a:gd name="T16" fmla="*/ 17 w 35"/>
                <a:gd name="T17" fmla="*/ 24 h 35"/>
                <a:gd name="T18" fmla="*/ 17 w 35"/>
                <a:gd name="T19" fmla="*/ 20 h 35"/>
                <a:gd name="T20" fmla="*/ 20 w 35"/>
                <a:gd name="T21" fmla="*/ 21 h 35"/>
                <a:gd name="T22" fmla="*/ 19 w 35"/>
                <a:gd name="T23" fmla="*/ 24 h 35"/>
                <a:gd name="T24" fmla="*/ 32 w 35"/>
                <a:gd name="T25" fmla="*/ 24 h 35"/>
                <a:gd name="T26" fmla="*/ 35 w 35"/>
                <a:gd name="T27" fmla="*/ 27 h 35"/>
                <a:gd name="T28" fmla="*/ 32 w 35"/>
                <a:gd name="T29" fmla="*/ 26 h 35"/>
                <a:gd name="T30" fmla="*/ 19 w 35"/>
                <a:gd name="T31" fmla="*/ 32 h 35"/>
                <a:gd name="T32" fmla="*/ 20 w 35"/>
                <a:gd name="T33" fmla="*/ 35 h 35"/>
                <a:gd name="T34" fmla="*/ 17 w 35"/>
                <a:gd name="T35" fmla="*/ 32 h 35"/>
                <a:gd name="T36" fmla="*/ 5 w 35"/>
                <a:gd name="T37" fmla="*/ 26 h 35"/>
                <a:gd name="T38" fmla="*/ 1 w 35"/>
                <a:gd name="T39" fmla="*/ 24 h 35"/>
                <a:gd name="T40" fmla="*/ 19 w 35"/>
                <a:gd name="T41" fmla="*/ 9 h 35"/>
                <a:gd name="T42" fmla="*/ 19 w 35"/>
                <a:gd name="T43" fmla="*/ 0 h 35"/>
                <a:gd name="T44" fmla="*/ 22 w 35"/>
                <a:gd name="T45" fmla="*/ 1 h 35"/>
                <a:gd name="T46" fmla="*/ 21 w 35"/>
                <a:gd name="T47" fmla="*/ 4 h 35"/>
                <a:gd name="T48" fmla="*/ 30 w 35"/>
                <a:gd name="T49" fmla="*/ 3 h 35"/>
                <a:gd name="T50" fmla="*/ 32 w 35"/>
                <a:gd name="T51" fmla="*/ 5 h 35"/>
                <a:gd name="T52" fmla="*/ 29 w 35"/>
                <a:gd name="T53" fmla="*/ 7 h 35"/>
                <a:gd name="T54" fmla="*/ 21 w 35"/>
                <a:gd name="T55" fmla="*/ 16 h 35"/>
                <a:gd name="T56" fmla="*/ 32 w 35"/>
                <a:gd name="T57" fmla="*/ 15 h 35"/>
                <a:gd name="T58" fmla="*/ 35 w 35"/>
                <a:gd name="T59" fmla="*/ 14 h 35"/>
                <a:gd name="T60" fmla="*/ 34 w 35"/>
                <a:gd name="T61" fmla="*/ 17 h 35"/>
                <a:gd name="T62" fmla="*/ 22 w 35"/>
                <a:gd name="T63" fmla="*/ 20 h 35"/>
                <a:gd name="T64" fmla="*/ 19 w 35"/>
                <a:gd name="T65" fmla="*/ 12 h 35"/>
                <a:gd name="T66" fmla="*/ 12 w 35"/>
                <a:gd name="T67" fmla="*/ 12 h 35"/>
                <a:gd name="T68" fmla="*/ 19 w 35"/>
                <a:gd name="T69" fmla="*/ 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5" h="35">
                  <a:moveTo>
                    <a:pt x="0" y="13"/>
                  </a:moveTo>
                  <a:cubicBezTo>
                    <a:pt x="6" y="9"/>
                    <a:pt x="9" y="5"/>
                    <a:pt x="11" y="0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3"/>
                    <a:pt x="12" y="3"/>
                    <a:pt x="12" y="4"/>
                  </a:cubicBezTo>
                  <a:cubicBezTo>
                    <a:pt x="11" y="5"/>
                    <a:pt x="10" y="6"/>
                    <a:pt x="10" y="7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9"/>
                    <a:pt x="10" y="20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0"/>
                    <a:pt x="7" y="19"/>
                    <a:pt x="7" y="18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6" y="11"/>
                    <a:pt x="6" y="11"/>
                  </a:cubicBezTo>
                  <a:cubicBezTo>
                    <a:pt x="5" y="12"/>
                    <a:pt x="4" y="13"/>
                    <a:pt x="3" y="14"/>
                  </a:cubicBezTo>
                  <a:cubicBezTo>
                    <a:pt x="2" y="14"/>
                    <a:pt x="1" y="13"/>
                    <a:pt x="0" y="13"/>
                  </a:cubicBezTo>
                  <a:close/>
                  <a:moveTo>
                    <a:pt x="5" y="24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2"/>
                    <a:pt x="17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0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19" y="22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4"/>
                    <a:pt x="34" y="24"/>
                    <a:pt x="35" y="24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4" y="27"/>
                    <a:pt x="33" y="27"/>
                  </a:cubicBezTo>
                  <a:cubicBezTo>
                    <a:pt x="33" y="26"/>
                    <a:pt x="32" y="26"/>
                    <a:pt x="32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2"/>
                    <a:pt x="19" y="33"/>
                    <a:pt x="19" y="34"/>
                  </a:cubicBezTo>
                  <a:cubicBezTo>
                    <a:pt x="19" y="35"/>
                    <a:pt x="20" y="35"/>
                    <a:pt x="20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4"/>
                    <a:pt x="17" y="33"/>
                    <a:pt x="17" y="32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4" y="26"/>
                    <a:pt x="3" y="27"/>
                    <a:pt x="1" y="27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4"/>
                    <a:pt x="3" y="24"/>
                    <a:pt x="5" y="24"/>
                  </a:cubicBezTo>
                  <a:close/>
                  <a:moveTo>
                    <a:pt x="19" y="9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9" y="3"/>
                    <a:pt x="19" y="2"/>
                    <a:pt x="19" y="0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1" y="2"/>
                    <a:pt x="21" y="3"/>
                    <a:pt x="21" y="4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7"/>
                    <a:pt x="28" y="5"/>
                    <a:pt x="30" y="3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5"/>
                    <a:pt x="32" y="5"/>
                  </a:cubicBezTo>
                  <a:cubicBezTo>
                    <a:pt x="32" y="6"/>
                    <a:pt x="32" y="6"/>
                    <a:pt x="31" y="6"/>
                  </a:cubicBezTo>
                  <a:cubicBezTo>
                    <a:pt x="30" y="6"/>
                    <a:pt x="29" y="6"/>
                    <a:pt x="29" y="7"/>
                  </a:cubicBezTo>
                  <a:cubicBezTo>
                    <a:pt x="27" y="8"/>
                    <a:pt x="25" y="9"/>
                    <a:pt x="21" y="11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7"/>
                    <a:pt x="22" y="18"/>
                    <a:pt x="26" y="18"/>
                  </a:cubicBezTo>
                  <a:cubicBezTo>
                    <a:pt x="30" y="18"/>
                    <a:pt x="32" y="17"/>
                    <a:pt x="32" y="15"/>
                  </a:cubicBezTo>
                  <a:cubicBezTo>
                    <a:pt x="32" y="15"/>
                    <a:pt x="32" y="14"/>
                    <a:pt x="32" y="13"/>
                  </a:cubicBezTo>
                  <a:cubicBezTo>
                    <a:pt x="33" y="14"/>
                    <a:pt x="34" y="14"/>
                    <a:pt x="35" y="14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4" y="16"/>
                    <a:pt x="34" y="16"/>
                    <a:pt x="34" y="17"/>
                  </a:cubicBezTo>
                  <a:cubicBezTo>
                    <a:pt x="33" y="19"/>
                    <a:pt x="31" y="20"/>
                    <a:pt x="27" y="20"/>
                  </a:cubicBezTo>
                  <a:cubicBezTo>
                    <a:pt x="24" y="20"/>
                    <a:pt x="23" y="20"/>
                    <a:pt x="22" y="20"/>
                  </a:cubicBezTo>
                  <a:cubicBezTo>
                    <a:pt x="20" y="20"/>
                    <a:pt x="19" y="19"/>
                    <a:pt x="19" y="17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7" y="12"/>
                    <a:pt x="15" y="13"/>
                    <a:pt x="14" y="14"/>
                  </a:cubicBezTo>
                  <a:cubicBezTo>
                    <a:pt x="13" y="13"/>
                    <a:pt x="13" y="13"/>
                    <a:pt x="12" y="12"/>
                  </a:cubicBezTo>
                  <a:cubicBezTo>
                    <a:pt x="12" y="12"/>
                    <a:pt x="12" y="12"/>
                    <a:pt x="12" y="11"/>
                  </a:cubicBezTo>
                  <a:cubicBezTo>
                    <a:pt x="14" y="11"/>
                    <a:pt x="16" y="10"/>
                    <a:pt x="1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173"/>
            <p:cNvSpPr>
              <a:spLocks noEditPoints="1"/>
            </p:cNvSpPr>
            <p:nvPr/>
          </p:nvSpPr>
          <p:spPr bwMode="auto">
            <a:xfrm>
              <a:off x="11032418" y="5467350"/>
              <a:ext cx="127000" cy="136525"/>
            </a:xfrm>
            <a:custGeom>
              <a:avLst/>
              <a:gdLst>
                <a:gd name="T0" fmla="*/ 13 w 34"/>
                <a:gd name="T1" fmla="*/ 0 h 36"/>
                <a:gd name="T2" fmla="*/ 16 w 34"/>
                <a:gd name="T3" fmla="*/ 1 h 36"/>
                <a:gd name="T4" fmla="*/ 16 w 34"/>
                <a:gd name="T5" fmla="*/ 2 h 36"/>
                <a:gd name="T6" fmla="*/ 16 w 34"/>
                <a:gd name="T7" fmla="*/ 2 h 36"/>
                <a:gd name="T8" fmla="*/ 15 w 34"/>
                <a:gd name="T9" fmla="*/ 3 h 36"/>
                <a:gd name="T10" fmla="*/ 14 w 34"/>
                <a:gd name="T11" fmla="*/ 5 h 36"/>
                <a:gd name="T12" fmla="*/ 14 w 34"/>
                <a:gd name="T13" fmla="*/ 7 h 36"/>
                <a:gd name="T14" fmla="*/ 31 w 34"/>
                <a:gd name="T15" fmla="*/ 7 h 36"/>
                <a:gd name="T16" fmla="*/ 33 w 34"/>
                <a:gd name="T17" fmla="*/ 6 h 36"/>
                <a:gd name="T18" fmla="*/ 34 w 34"/>
                <a:gd name="T19" fmla="*/ 6 h 36"/>
                <a:gd name="T20" fmla="*/ 34 w 34"/>
                <a:gd name="T21" fmla="*/ 9 h 36"/>
                <a:gd name="T22" fmla="*/ 33 w 34"/>
                <a:gd name="T23" fmla="*/ 9 h 36"/>
                <a:gd name="T24" fmla="*/ 31 w 34"/>
                <a:gd name="T25" fmla="*/ 8 h 36"/>
                <a:gd name="T26" fmla="*/ 13 w 34"/>
                <a:gd name="T27" fmla="*/ 8 h 36"/>
                <a:gd name="T28" fmla="*/ 8 w 34"/>
                <a:gd name="T29" fmla="*/ 18 h 36"/>
                <a:gd name="T30" fmla="*/ 17 w 34"/>
                <a:gd name="T31" fmla="*/ 18 h 36"/>
                <a:gd name="T32" fmla="*/ 17 w 34"/>
                <a:gd name="T33" fmla="*/ 15 h 36"/>
                <a:gd name="T34" fmla="*/ 17 w 34"/>
                <a:gd name="T35" fmla="*/ 11 h 36"/>
                <a:gd name="T36" fmla="*/ 19 w 34"/>
                <a:gd name="T37" fmla="*/ 12 h 36"/>
                <a:gd name="T38" fmla="*/ 20 w 34"/>
                <a:gd name="T39" fmla="*/ 12 h 36"/>
                <a:gd name="T40" fmla="*/ 19 w 34"/>
                <a:gd name="T41" fmla="*/ 12 h 36"/>
                <a:gd name="T42" fmla="*/ 19 w 34"/>
                <a:gd name="T43" fmla="*/ 15 h 36"/>
                <a:gd name="T44" fmla="*/ 19 w 34"/>
                <a:gd name="T45" fmla="*/ 18 h 36"/>
                <a:gd name="T46" fmla="*/ 27 w 34"/>
                <a:gd name="T47" fmla="*/ 18 h 36"/>
                <a:gd name="T48" fmla="*/ 31 w 34"/>
                <a:gd name="T49" fmla="*/ 18 h 36"/>
                <a:gd name="T50" fmla="*/ 31 w 34"/>
                <a:gd name="T51" fmla="*/ 20 h 36"/>
                <a:gd name="T52" fmla="*/ 27 w 34"/>
                <a:gd name="T53" fmla="*/ 20 h 36"/>
                <a:gd name="T54" fmla="*/ 19 w 34"/>
                <a:gd name="T55" fmla="*/ 20 h 36"/>
                <a:gd name="T56" fmla="*/ 19 w 34"/>
                <a:gd name="T57" fmla="*/ 33 h 36"/>
                <a:gd name="T58" fmla="*/ 13 w 34"/>
                <a:gd name="T59" fmla="*/ 36 h 36"/>
                <a:gd name="T60" fmla="*/ 12 w 34"/>
                <a:gd name="T61" fmla="*/ 33 h 36"/>
                <a:gd name="T62" fmla="*/ 17 w 34"/>
                <a:gd name="T63" fmla="*/ 32 h 36"/>
                <a:gd name="T64" fmla="*/ 17 w 34"/>
                <a:gd name="T65" fmla="*/ 20 h 36"/>
                <a:gd name="T66" fmla="*/ 8 w 34"/>
                <a:gd name="T67" fmla="*/ 20 h 36"/>
                <a:gd name="T68" fmla="*/ 6 w 34"/>
                <a:gd name="T69" fmla="*/ 21 h 36"/>
                <a:gd name="T70" fmla="*/ 4 w 34"/>
                <a:gd name="T71" fmla="*/ 18 h 36"/>
                <a:gd name="T72" fmla="*/ 7 w 34"/>
                <a:gd name="T73" fmla="*/ 16 h 36"/>
                <a:gd name="T74" fmla="*/ 10 w 34"/>
                <a:gd name="T75" fmla="*/ 8 h 36"/>
                <a:gd name="T76" fmla="*/ 3 w 34"/>
                <a:gd name="T77" fmla="*/ 8 h 36"/>
                <a:gd name="T78" fmla="*/ 1 w 34"/>
                <a:gd name="T79" fmla="*/ 9 h 36"/>
                <a:gd name="T80" fmla="*/ 0 w 34"/>
                <a:gd name="T81" fmla="*/ 9 h 36"/>
                <a:gd name="T82" fmla="*/ 0 w 34"/>
                <a:gd name="T83" fmla="*/ 6 h 36"/>
                <a:gd name="T84" fmla="*/ 2 w 34"/>
                <a:gd name="T85" fmla="*/ 6 h 36"/>
                <a:gd name="T86" fmla="*/ 3 w 34"/>
                <a:gd name="T87" fmla="*/ 7 h 36"/>
                <a:gd name="T88" fmla="*/ 11 w 34"/>
                <a:gd name="T89" fmla="*/ 7 h 36"/>
                <a:gd name="T90" fmla="*/ 13 w 34"/>
                <a:gd name="T91" fmla="*/ 0 h 36"/>
                <a:gd name="T92" fmla="*/ 0 w 34"/>
                <a:gd name="T93" fmla="*/ 32 h 36"/>
                <a:gd name="T94" fmla="*/ 10 w 34"/>
                <a:gd name="T95" fmla="*/ 24 h 36"/>
                <a:gd name="T96" fmla="*/ 13 w 34"/>
                <a:gd name="T97" fmla="*/ 25 h 36"/>
                <a:gd name="T98" fmla="*/ 13 w 34"/>
                <a:gd name="T99" fmla="*/ 25 h 36"/>
                <a:gd name="T100" fmla="*/ 12 w 34"/>
                <a:gd name="T101" fmla="*/ 26 h 36"/>
                <a:gd name="T102" fmla="*/ 11 w 34"/>
                <a:gd name="T103" fmla="*/ 27 h 36"/>
                <a:gd name="T104" fmla="*/ 3 w 34"/>
                <a:gd name="T105" fmla="*/ 34 h 36"/>
                <a:gd name="T106" fmla="*/ 0 w 34"/>
                <a:gd name="T107" fmla="*/ 32 h 36"/>
                <a:gd name="T108" fmla="*/ 22 w 34"/>
                <a:gd name="T109" fmla="*/ 26 h 36"/>
                <a:gd name="T110" fmla="*/ 24 w 34"/>
                <a:gd name="T111" fmla="*/ 24 h 36"/>
                <a:gd name="T112" fmla="*/ 34 w 34"/>
                <a:gd name="T113" fmla="*/ 32 h 36"/>
                <a:gd name="T114" fmla="*/ 32 w 34"/>
                <a:gd name="T115" fmla="*/ 33 h 36"/>
                <a:gd name="T116" fmla="*/ 22 w 34"/>
                <a:gd name="T117" fmla="*/ 2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" h="36">
                  <a:moveTo>
                    <a:pt x="13" y="0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2"/>
                    <a:pt x="15" y="3"/>
                    <a:pt x="15" y="3"/>
                  </a:cubicBezTo>
                  <a:cubicBezTo>
                    <a:pt x="15" y="4"/>
                    <a:pt x="14" y="4"/>
                    <a:pt x="14" y="5"/>
                  </a:cubicBezTo>
                  <a:cubicBezTo>
                    <a:pt x="14" y="6"/>
                    <a:pt x="14" y="6"/>
                    <a:pt x="14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2" y="6"/>
                    <a:pt x="33" y="6"/>
                  </a:cubicBezTo>
                  <a:cubicBezTo>
                    <a:pt x="33" y="6"/>
                    <a:pt x="34" y="6"/>
                    <a:pt x="34" y="6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3" y="9"/>
                    <a:pt x="33" y="9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11"/>
                    <a:pt x="10" y="14"/>
                    <a:pt x="8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4"/>
                    <a:pt x="17" y="13"/>
                    <a:pt x="17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19" y="12"/>
                  </a:cubicBezTo>
                  <a:cubicBezTo>
                    <a:pt x="19" y="13"/>
                    <a:pt x="19" y="14"/>
                    <a:pt x="19" y="15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8" y="18"/>
                    <a:pt x="29" y="18"/>
                    <a:pt x="31" y="18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29" y="20"/>
                    <a:pt x="28" y="20"/>
                    <a:pt x="2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5"/>
                    <a:pt x="17" y="36"/>
                    <a:pt x="13" y="36"/>
                  </a:cubicBezTo>
                  <a:cubicBezTo>
                    <a:pt x="13" y="35"/>
                    <a:pt x="13" y="34"/>
                    <a:pt x="12" y="33"/>
                  </a:cubicBezTo>
                  <a:cubicBezTo>
                    <a:pt x="16" y="34"/>
                    <a:pt x="17" y="34"/>
                    <a:pt x="17" y="32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20"/>
                    <a:pt x="7" y="20"/>
                    <a:pt x="6" y="21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8"/>
                    <a:pt x="6" y="17"/>
                    <a:pt x="7" y="16"/>
                  </a:cubicBezTo>
                  <a:cubicBezTo>
                    <a:pt x="8" y="14"/>
                    <a:pt x="9" y="11"/>
                    <a:pt x="10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8"/>
                    <a:pt x="1" y="9"/>
                  </a:cubicBezTo>
                  <a:cubicBezTo>
                    <a:pt x="1" y="9"/>
                    <a:pt x="0" y="9"/>
                    <a:pt x="0" y="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1" y="6"/>
                    <a:pt x="2" y="6"/>
                  </a:cubicBezTo>
                  <a:cubicBezTo>
                    <a:pt x="2" y="6"/>
                    <a:pt x="3" y="7"/>
                    <a:pt x="3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5"/>
                    <a:pt x="13" y="3"/>
                    <a:pt x="13" y="0"/>
                  </a:cubicBezTo>
                  <a:close/>
                  <a:moveTo>
                    <a:pt x="0" y="32"/>
                  </a:moveTo>
                  <a:cubicBezTo>
                    <a:pt x="5" y="30"/>
                    <a:pt x="8" y="28"/>
                    <a:pt x="10" y="24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6"/>
                    <a:pt x="13" y="26"/>
                    <a:pt x="12" y="26"/>
                  </a:cubicBezTo>
                  <a:cubicBezTo>
                    <a:pt x="12" y="26"/>
                    <a:pt x="11" y="27"/>
                    <a:pt x="11" y="27"/>
                  </a:cubicBezTo>
                  <a:cubicBezTo>
                    <a:pt x="9" y="30"/>
                    <a:pt x="6" y="32"/>
                    <a:pt x="3" y="34"/>
                  </a:cubicBezTo>
                  <a:cubicBezTo>
                    <a:pt x="2" y="33"/>
                    <a:pt x="1" y="33"/>
                    <a:pt x="0" y="32"/>
                  </a:cubicBezTo>
                  <a:close/>
                  <a:moveTo>
                    <a:pt x="22" y="26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7" y="26"/>
                    <a:pt x="30" y="29"/>
                    <a:pt x="34" y="32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29" y="31"/>
                    <a:pt x="26" y="28"/>
                    <a:pt x="22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74"/>
            <p:cNvSpPr/>
            <p:nvPr/>
          </p:nvSpPr>
          <p:spPr bwMode="auto">
            <a:xfrm>
              <a:off x="11194343" y="5472113"/>
              <a:ext cx="25400" cy="131762"/>
            </a:xfrm>
            <a:custGeom>
              <a:avLst/>
              <a:gdLst>
                <a:gd name="T0" fmla="*/ 0 w 7"/>
                <a:gd name="T1" fmla="*/ 0 h 35"/>
                <a:gd name="T2" fmla="*/ 3 w 7"/>
                <a:gd name="T3" fmla="*/ 0 h 35"/>
                <a:gd name="T4" fmla="*/ 7 w 7"/>
                <a:gd name="T5" fmla="*/ 18 h 35"/>
                <a:gd name="T6" fmla="*/ 3 w 7"/>
                <a:gd name="T7" fmla="*/ 35 h 35"/>
                <a:gd name="T8" fmla="*/ 0 w 7"/>
                <a:gd name="T9" fmla="*/ 35 h 35"/>
                <a:gd name="T10" fmla="*/ 4 w 7"/>
                <a:gd name="T11" fmla="*/ 18 h 35"/>
                <a:gd name="T12" fmla="*/ 0 w 7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35">
                  <a:moveTo>
                    <a:pt x="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6" y="5"/>
                    <a:pt x="7" y="11"/>
                    <a:pt x="7" y="18"/>
                  </a:cubicBezTo>
                  <a:cubicBezTo>
                    <a:pt x="7" y="24"/>
                    <a:pt x="6" y="30"/>
                    <a:pt x="3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3" y="30"/>
                    <a:pt x="4" y="24"/>
                    <a:pt x="4" y="18"/>
                  </a:cubicBezTo>
                  <a:cubicBezTo>
                    <a:pt x="4" y="11"/>
                    <a:pt x="3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75"/>
            <p:cNvSpPr/>
            <p:nvPr/>
          </p:nvSpPr>
          <p:spPr bwMode="auto">
            <a:xfrm>
              <a:off x="8525756" y="5751513"/>
              <a:ext cx="95250" cy="101600"/>
            </a:xfrm>
            <a:custGeom>
              <a:avLst/>
              <a:gdLst>
                <a:gd name="T0" fmla="*/ 24 w 25"/>
                <a:gd name="T1" fmla="*/ 0 h 27"/>
                <a:gd name="T2" fmla="*/ 24 w 25"/>
                <a:gd name="T3" fmla="*/ 9 h 27"/>
                <a:gd name="T4" fmla="*/ 24 w 25"/>
                <a:gd name="T5" fmla="*/ 9 h 27"/>
                <a:gd name="T6" fmla="*/ 20 w 25"/>
                <a:gd name="T7" fmla="*/ 3 h 27"/>
                <a:gd name="T8" fmla="*/ 14 w 25"/>
                <a:gd name="T9" fmla="*/ 1 h 27"/>
                <a:gd name="T10" fmla="*/ 9 w 25"/>
                <a:gd name="T11" fmla="*/ 3 h 27"/>
                <a:gd name="T12" fmla="*/ 6 w 25"/>
                <a:gd name="T13" fmla="*/ 7 h 27"/>
                <a:gd name="T14" fmla="*/ 4 w 25"/>
                <a:gd name="T15" fmla="*/ 14 h 27"/>
                <a:gd name="T16" fmla="*/ 6 w 25"/>
                <a:gd name="T17" fmla="*/ 20 h 27"/>
                <a:gd name="T18" fmla="*/ 9 w 25"/>
                <a:gd name="T19" fmla="*/ 24 h 27"/>
                <a:gd name="T20" fmla="*/ 15 w 25"/>
                <a:gd name="T21" fmla="*/ 25 h 27"/>
                <a:gd name="T22" fmla="*/ 20 w 25"/>
                <a:gd name="T23" fmla="*/ 24 h 27"/>
                <a:gd name="T24" fmla="*/ 24 w 25"/>
                <a:gd name="T25" fmla="*/ 20 h 27"/>
                <a:gd name="T26" fmla="*/ 25 w 25"/>
                <a:gd name="T27" fmla="*/ 20 h 27"/>
                <a:gd name="T28" fmla="*/ 20 w 25"/>
                <a:gd name="T29" fmla="*/ 25 h 27"/>
                <a:gd name="T30" fmla="*/ 13 w 25"/>
                <a:gd name="T31" fmla="*/ 27 h 27"/>
                <a:gd name="T32" fmla="*/ 2 w 25"/>
                <a:gd name="T33" fmla="*/ 22 h 27"/>
                <a:gd name="T34" fmla="*/ 0 w 25"/>
                <a:gd name="T35" fmla="*/ 14 h 27"/>
                <a:gd name="T36" fmla="*/ 1 w 25"/>
                <a:gd name="T37" fmla="*/ 7 h 27"/>
                <a:gd name="T38" fmla="*/ 7 w 25"/>
                <a:gd name="T39" fmla="*/ 2 h 27"/>
                <a:gd name="T40" fmla="*/ 14 w 25"/>
                <a:gd name="T41" fmla="*/ 0 h 27"/>
                <a:gd name="T42" fmla="*/ 20 w 25"/>
                <a:gd name="T43" fmla="*/ 1 h 27"/>
                <a:gd name="T44" fmla="*/ 21 w 25"/>
                <a:gd name="T45" fmla="*/ 2 h 27"/>
                <a:gd name="T46" fmla="*/ 22 w 25"/>
                <a:gd name="T47" fmla="*/ 1 h 27"/>
                <a:gd name="T48" fmla="*/ 23 w 25"/>
                <a:gd name="T49" fmla="*/ 0 h 27"/>
                <a:gd name="T50" fmla="*/ 24 w 25"/>
                <a:gd name="T5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" h="27">
                  <a:moveTo>
                    <a:pt x="24" y="0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6"/>
                    <a:pt x="22" y="4"/>
                    <a:pt x="20" y="3"/>
                  </a:cubicBezTo>
                  <a:cubicBezTo>
                    <a:pt x="18" y="2"/>
                    <a:pt x="17" y="1"/>
                    <a:pt x="14" y="1"/>
                  </a:cubicBezTo>
                  <a:cubicBezTo>
                    <a:pt x="12" y="1"/>
                    <a:pt x="11" y="2"/>
                    <a:pt x="9" y="3"/>
                  </a:cubicBezTo>
                  <a:cubicBezTo>
                    <a:pt x="8" y="4"/>
                    <a:pt x="6" y="5"/>
                    <a:pt x="6" y="7"/>
                  </a:cubicBezTo>
                  <a:cubicBezTo>
                    <a:pt x="5" y="9"/>
                    <a:pt x="4" y="11"/>
                    <a:pt x="4" y="14"/>
                  </a:cubicBezTo>
                  <a:cubicBezTo>
                    <a:pt x="4" y="16"/>
                    <a:pt x="5" y="18"/>
                    <a:pt x="6" y="20"/>
                  </a:cubicBezTo>
                  <a:cubicBezTo>
                    <a:pt x="6" y="22"/>
                    <a:pt x="8" y="23"/>
                    <a:pt x="9" y="24"/>
                  </a:cubicBezTo>
                  <a:cubicBezTo>
                    <a:pt x="11" y="25"/>
                    <a:pt x="13" y="25"/>
                    <a:pt x="15" y="25"/>
                  </a:cubicBezTo>
                  <a:cubicBezTo>
                    <a:pt x="17" y="25"/>
                    <a:pt x="18" y="25"/>
                    <a:pt x="20" y="24"/>
                  </a:cubicBezTo>
                  <a:cubicBezTo>
                    <a:pt x="21" y="23"/>
                    <a:pt x="23" y="22"/>
                    <a:pt x="24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2"/>
                    <a:pt x="22" y="24"/>
                    <a:pt x="20" y="25"/>
                  </a:cubicBezTo>
                  <a:cubicBezTo>
                    <a:pt x="18" y="26"/>
                    <a:pt x="16" y="27"/>
                    <a:pt x="13" y="27"/>
                  </a:cubicBezTo>
                  <a:cubicBezTo>
                    <a:pt x="9" y="27"/>
                    <a:pt x="5" y="25"/>
                    <a:pt x="2" y="22"/>
                  </a:cubicBezTo>
                  <a:cubicBezTo>
                    <a:pt x="1" y="20"/>
                    <a:pt x="0" y="17"/>
                    <a:pt x="0" y="14"/>
                  </a:cubicBezTo>
                  <a:cubicBezTo>
                    <a:pt x="0" y="11"/>
                    <a:pt x="0" y="9"/>
                    <a:pt x="1" y="7"/>
                  </a:cubicBezTo>
                  <a:cubicBezTo>
                    <a:pt x="3" y="5"/>
                    <a:pt x="4" y="3"/>
                    <a:pt x="7" y="2"/>
                  </a:cubicBezTo>
                  <a:cubicBezTo>
                    <a:pt x="9" y="1"/>
                    <a:pt x="11" y="0"/>
                    <a:pt x="14" y="0"/>
                  </a:cubicBezTo>
                  <a:cubicBezTo>
                    <a:pt x="16" y="0"/>
                    <a:pt x="18" y="0"/>
                    <a:pt x="20" y="1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2" y="2"/>
                    <a:pt x="22" y="1"/>
                  </a:cubicBezTo>
                  <a:cubicBezTo>
                    <a:pt x="23" y="1"/>
                    <a:pt x="23" y="1"/>
                    <a:pt x="23" y="0"/>
                  </a:cubicBez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76"/>
            <p:cNvSpPr/>
            <p:nvPr/>
          </p:nvSpPr>
          <p:spPr bwMode="auto">
            <a:xfrm>
              <a:off x="8627356" y="5754688"/>
              <a:ext cx="109537" cy="95250"/>
            </a:xfrm>
            <a:custGeom>
              <a:avLst/>
              <a:gdLst>
                <a:gd name="T0" fmla="*/ 8 w 29"/>
                <a:gd name="T1" fmla="*/ 11 h 25"/>
                <a:gd name="T2" fmla="*/ 21 w 29"/>
                <a:gd name="T3" fmla="*/ 11 h 25"/>
                <a:gd name="T4" fmla="*/ 21 w 29"/>
                <a:gd name="T5" fmla="*/ 4 h 25"/>
                <a:gd name="T6" fmla="*/ 21 w 29"/>
                <a:gd name="T7" fmla="*/ 2 h 25"/>
                <a:gd name="T8" fmla="*/ 20 w 29"/>
                <a:gd name="T9" fmla="*/ 1 h 25"/>
                <a:gd name="T10" fmla="*/ 18 w 29"/>
                <a:gd name="T11" fmla="*/ 0 h 25"/>
                <a:gd name="T12" fmla="*/ 17 w 29"/>
                <a:gd name="T13" fmla="*/ 0 h 25"/>
                <a:gd name="T14" fmla="*/ 17 w 29"/>
                <a:gd name="T15" fmla="*/ 0 h 25"/>
                <a:gd name="T16" fmla="*/ 29 w 29"/>
                <a:gd name="T17" fmla="*/ 0 h 25"/>
                <a:gd name="T18" fmla="*/ 29 w 29"/>
                <a:gd name="T19" fmla="*/ 0 h 25"/>
                <a:gd name="T20" fmla="*/ 28 w 29"/>
                <a:gd name="T21" fmla="*/ 0 h 25"/>
                <a:gd name="T22" fmla="*/ 26 w 29"/>
                <a:gd name="T23" fmla="*/ 1 h 25"/>
                <a:gd name="T24" fmla="*/ 25 w 29"/>
                <a:gd name="T25" fmla="*/ 2 h 25"/>
                <a:gd name="T26" fmla="*/ 25 w 29"/>
                <a:gd name="T27" fmla="*/ 4 h 25"/>
                <a:gd name="T28" fmla="*/ 25 w 29"/>
                <a:gd name="T29" fmla="*/ 21 h 25"/>
                <a:gd name="T30" fmla="*/ 25 w 29"/>
                <a:gd name="T31" fmla="*/ 23 h 25"/>
                <a:gd name="T32" fmla="*/ 26 w 29"/>
                <a:gd name="T33" fmla="*/ 24 h 25"/>
                <a:gd name="T34" fmla="*/ 28 w 29"/>
                <a:gd name="T35" fmla="*/ 25 h 25"/>
                <a:gd name="T36" fmla="*/ 29 w 29"/>
                <a:gd name="T37" fmla="*/ 25 h 25"/>
                <a:gd name="T38" fmla="*/ 29 w 29"/>
                <a:gd name="T39" fmla="*/ 25 h 25"/>
                <a:gd name="T40" fmla="*/ 17 w 29"/>
                <a:gd name="T41" fmla="*/ 25 h 25"/>
                <a:gd name="T42" fmla="*/ 17 w 29"/>
                <a:gd name="T43" fmla="*/ 25 h 25"/>
                <a:gd name="T44" fmla="*/ 18 w 29"/>
                <a:gd name="T45" fmla="*/ 25 h 25"/>
                <a:gd name="T46" fmla="*/ 20 w 29"/>
                <a:gd name="T47" fmla="*/ 24 h 25"/>
                <a:gd name="T48" fmla="*/ 21 w 29"/>
                <a:gd name="T49" fmla="*/ 21 h 25"/>
                <a:gd name="T50" fmla="*/ 21 w 29"/>
                <a:gd name="T51" fmla="*/ 13 h 25"/>
                <a:gd name="T52" fmla="*/ 8 w 29"/>
                <a:gd name="T53" fmla="*/ 13 h 25"/>
                <a:gd name="T54" fmla="*/ 8 w 29"/>
                <a:gd name="T55" fmla="*/ 21 h 25"/>
                <a:gd name="T56" fmla="*/ 8 w 29"/>
                <a:gd name="T57" fmla="*/ 23 h 25"/>
                <a:gd name="T58" fmla="*/ 9 w 29"/>
                <a:gd name="T59" fmla="*/ 24 h 25"/>
                <a:gd name="T60" fmla="*/ 11 w 29"/>
                <a:gd name="T61" fmla="*/ 25 h 25"/>
                <a:gd name="T62" fmla="*/ 12 w 29"/>
                <a:gd name="T63" fmla="*/ 25 h 25"/>
                <a:gd name="T64" fmla="*/ 12 w 29"/>
                <a:gd name="T65" fmla="*/ 25 h 25"/>
                <a:gd name="T66" fmla="*/ 0 w 29"/>
                <a:gd name="T67" fmla="*/ 25 h 25"/>
                <a:gd name="T68" fmla="*/ 0 w 29"/>
                <a:gd name="T69" fmla="*/ 25 h 25"/>
                <a:gd name="T70" fmla="*/ 1 w 29"/>
                <a:gd name="T71" fmla="*/ 25 h 25"/>
                <a:gd name="T72" fmla="*/ 3 w 29"/>
                <a:gd name="T73" fmla="*/ 24 h 25"/>
                <a:gd name="T74" fmla="*/ 4 w 29"/>
                <a:gd name="T75" fmla="*/ 21 h 25"/>
                <a:gd name="T76" fmla="*/ 4 w 29"/>
                <a:gd name="T77" fmla="*/ 4 h 25"/>
                <a:gd name="T78" fmla="*/ 4 w 29"/>
                <a:gd name="T79" fmla="*/ 2 h 25"/>
                <a:gd name="T80" fmla="*/ 3 w 29"/>
                <a:gd name="T81" fmla="*/ 1 h 25"/>
                <a:gd name="T82" fmla="*/ 1 w 29"/>
                <a:gd name="T83" fmla="*/ 0 h 25"/>
                <a:gd name="T84" fmla="*/ 0 w 29"/>
                <a:gd name="T85" fmla="*/ 0 h 25"/>
                <a:gd name="T86" fmla="*/ 0 w 29"/>
                <a:gd name="T87" fmla="*/ 0 h 25"/>
                <a:gd name="T88" fmla="*/ 12 w 29"/>
                <a:gd name="T89" fmla="*/ 0 h 25"/>
                <a:gd name="T90" fmla="*/ 12 w 29"/>
                <a:gd name="T91" fmla="*/ 0 h 25"/>
                <a:gd name="T92" fmla="*/ 11 w 29"/>
                <a:gd name="T93" fmla="*/ 0 h 25"/>
                <a:gd name="T94" fmla="*/ 9 w 29"/>
                <a:gd name="T95" fmla="*/ 1 h 25"/>
                <a:gd name="T96" fmla="*/ 8 w 29"/>
                <a:gd name="T97" fmla="*/ 2 h 25"/>
                <a:gd name="T98" fmla="*/ 8 w 29"/>
                <a:gd name="T99" fmla="*/ 4 h 25"/>
                <a:gd name="T100" fmla="*/ 8 w 29"/>
                <a:gd name="T101" fmla="*/ 1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9" h="25">
                  <a:moveTo>
                    <a:pt x="8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3"/>
                    <a:pt x="21" y="2"/>
                    <a:pt x="21" y="2"/>
                  </a:cubicBezTo>
                  <a:cubicBezTo>
                    <a:pt x="21" y="1"/>
                    <a:pt x="20" y="1"/>
                    <a:pt x="20" y="1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7" y="0"/>
                    <a:pt x="27" y="0"/>
                    <a:pt x="26" y="1"/>
                  </a:cubicBezTo>
                  <a:cubicBezTo>
                    <a:pt x="26" y="1"/>
                    <a:pt x="25" y="1"/>
                    <a:pt x="25" y="2"/>
                  </a:cubicBezTo>
                  <a:cubicBezTo>
                    <a:pt x="25" y="2"/>
                    <a:pt x="25" y="3"/>
                    <a:pt x="25" y="4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2"/>
                    <a:pt x="25" y="23"/>
                    <a:pt x="25" y="23"/>
                  </a:cubicBezTo>
                  <a:cubicBezTo>
                    <a:pt x="25" y="24"/>
                    <a:pt x="26" y="24"/>
                    <a:pt x="26" y="24"/>
                  </a:cubicBezTo>
                  <a:cubicBezTo>
                    <a:pt x="27" y="24"/>
                    <a:pt x="27" y="25"/>
                    <a:pt x="28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9" y="25"/>
                    <a:pt x="20" y="24"/>
                    <a:pt x="20" y="24"/>
                  </a:cubicBezTo>
                  <a:cubicBezTo>
                    <a:pt x="21" y="23"/>
                    <a:pt x="21" y="22"/>
                    <a:pt x="21" y="21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2"/>
                    <a:pt x="8" y="23"/>
                    <a:pt x="8" y="23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10" y="24"/>
                    <a:pt x="10" y="25"/>
                    <a:pt x="11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2" y="25"/>
                    <a:pt x="3" y="24"/>
                    <a:pt x="3" y="24"/>
                  </a:cubicBezTo>
                  <a:cubicBezTo>
                    <a:pt x="4" y="23"/>
                    <a:pt x="4" y="22"/>
                    <a:pt x="4" y="21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0"/>
                    <a:pt x="9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3"/>
                    <a:pt x="8" y="4"/>
                  </a:cubicBezTo>
                  <a:lnTo>
                    <a:pt x="8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77"/>
            <p:cNvSpPr/>
            <p:nvPr/>
          </p:nvSpPr>
          <p:spPr bwMode="auto">
            <a:xfrm>
              <a:off x="8741656" y="5754688"/>
              <a:ext cx="49212" cy="95250"/>
            </a:xfrm>
            <a:custGeom>
              <a:avLst/>
              <a:gdLst>
                <a:gd name="T0" fmla="*/ 13 w 13"/>
                <a:gd name="T1" fmla="*/ 25 h 25"/>
                <a:gd name="T2" fmla="*/ 13 w 13"/>
                <a:gd name="T3" fmla="*/ 25 h 25"/>
                <a:gd name="T4" fmla="*/ 0 w 13"/>
                <a:gd name="T5" fmla="*/ 25 h 25"/>
                <a:gd name="T6" fmla="*/ 0 w 13"/>
                <a:gd name="T7" fmla="*/ 25 h 25"/>
                <a:gd name="T8" fmla="*/ 1 w 13"/>
                <a:gd name="T9" fmla="*/ 25 h 25"/>
                <a:gd name="T10" fmla="*/ 4 w 13"/>
                <a:gd name="T11" fmla="*/ 24 h 25"/>
                <a:gd name="T12" fmla="*/ 5 w 13"/>
                <a:gd name="T13" fmla="*/ 21 h 25"/>
                <a:gd name="T14" fmla="*/ 5 w 13"/>
                <a:gd name="T15" fmla="*/ 4 h 25"/>
                <a:gd name="T16" fmla="*/ 4 w 13"/>
                <a:gd name="T17" fmla="*/ 2 h 25"/>
                <a:gd name="T18" fmla="*/ 3 w 13"/>
                <a:gd name="T19" fmla="*/ 1 h 25"/>
                <a:gd name="T20" fmla="*/ 1 w 13"/>
                <a:gd name="T21" fmla="*/ 0 h 25"/>
                <a:gd name="T22" fmla="*/ 0 w 13"/>
                <a:gd name="T23" fmla="*/ 0 h 25"/>
                <a:gd name="T24" fmla="*/ 0 w 13"/>
                <a:gd name="T25" fmla="*/ 0 h 25"/>
                <a:gd name="T26" fmla="*/ 13 w 13"/>
                <a:gd name="T27" fmla="*/ 0 h 25"/>
                <a:gd name="T28" fmla="*/ 13 w 13"/>
                <a:gd name="T29" fmla="*/ 0 h 25"/>
                <a:gd name="T30" fmla="*/ 12 w 13"/>
                <a:gd name="T31" fmla="*/ 0 h 25"/>
                <a:gd name="T32" fmla="*/ 9 w 13"/>
                <a:gd name="T33" fmla="*/ 1 h 25"/>
                <a:gd name="T34" fmla="*/ 9 w 13"/>
                <a:gd name="T35" fmla="*/ 4 h 25"/>
                <a:gd name="T36" fmla="*/ 9 w 13"/>
                <a:gd name="T37" fmla="*/ 21 h 25"/>
                <a:gd name="T38" fmla="*/ 9 w 13"/>
                <a:gd name="T39" fmla="*/ 23 h 25"/>
                <a:gd name="T40" fmla="*/ 10 w 13"/>
                <a:gd name="T41" fmla="*/ 24 h 25"/>
                <a:gd name="T42" fmla="*/ 12 w 13"/>
                <a:gd name="T43" fmla="*/ 25 h 25"/>
                <a:gd name="T44" fmla="*/ 13 w 13"/>
                <a:gd name="T4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" h="25">
                  <a:moveTo>
                    <a:pt x="13" y="25"/>
                  </a:moveTo>
                  <a:cubicBezTo>
                    <a:pt x="13" y="25"/>
                    <a:pt x="13" y="25"/>
                    <a:pt x="13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3" y="25"/>
                    <a:pt x="3" y="24"/>
                    <a:pt x="4" y="24"/>
                  </a:cubicBezTo>
                  <a:cubicBezTo>
                    <a:pt x="4" y="23"/>
                    <a:pt x="5" y="22"/>
                    <a:pt x="5" y="21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3"/>
                    <a:pt x="4" y="2"/>
                    <a:pt x="4" y="2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0"/>
                    <a:pt x="10" y="1"/>
                    <a:pt x="9" y="1"/>
                  </a:cubicBezTo>
                  <a:cubicBezTo>
                    <a:pt x="9" y="2"/>
                    <a:pt x="9" y="3"/>
                    <a:pt x="9" y="4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2"/>
                    <a:pt x="9" y="23"/>
                    <a:pt x="9" y="23"/>
                  </a:cubicBezTo>
                  <a:cubicBezTo>
                    <a:pt x="9" y="24"/>
                    <a:pt x="9" y="24"/>
                    <a:pt x="10" y="24"/>
                  </a:cubicBezTo>
                  <a:cubicBezTo>
                    <a:pt x="10" y="24"/>
                    <a:pt x="11" y="25"/>
                    <a:pt x="12" y="25"/>
                  </a:cubicBezTo>
                  <a:lnTo>
                    <a:pt x="13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78"/>
            <p:cNvSpPr/>
            <p:nvPr/>
          </p:nvSpPr>
          <p:spPr bwMode="auto">
            <a:xfrm>
              <a:off x="8790868" y="5754688"/>
              <a:ext cx="112712" cy="98425"/>
            </a:xfrm>
            <a:custGeom>
              <a:avLst/>
              <a:gdLst>
                <a:gd name="T0" fmla="*/ 0 w 30"/>
                <a:gd name="T1" fmla="*/ 0 h 26"/>
                <a:gd name="T2" fmla="*/ 7 w 30"/>
                <a:gd name="T3" fmla="*/ 0 h 26"/>
                <a:gd name="T4" fmla="*/ 25 w 30"/>
                <a:gd name="T5" fmla="*/ 19 h 26"/>
                <a:gd name="T6" fmla="*/ 25 w 30"/>
                <a:gd name="T7" fmla="*/ 4 h 26"/>
                <a:gd name="T8" fmla="*/ 24 w 30"/>
                <a:gd name="T9" fmla="*/ 1 h 26"/>
                <a:gd name="T10" fmla="*/ 21 w 30"/>
                <a:gd name="T11" fmla="*/ 0 h 26"/>
                <a:gd name="T12" fmla="*/ 20 w 30"/>
                <a:gd name="T13" fmla="*/ 0 h 26"/>
                <a:gd name="T14" fmla="*/ 20 w 30"/>
                <a:gd name="T15" fmla="*/ 0 h 26"/>
                <a:gd name="T16" fmla="*/ 30 w 30"/>
                <a:gd name="T17" fmla="*/ 0 h 26"/>
                <a:gd name="T18" fmla="*/ 30 w 30"/>
                <a:gd name="T19" fmla="*/ 0 h 26"/>
                <a:gd name="T20" fmla="*/ 29 w 30"/>
                <a:gd name="T21" fmla="*/ 0 h 26"/>
                <a:gd name="T22" fmla="*/ 27 w 30"/>
                <a:gd name="T23" fmla="*/ 1 h 26"/>
                <a:gd name="T24" fmla="*/ 26 w 30"/>
                <a:gd name="T25" fmla="*/ 4 h 26"/>
                <a:gd name="T26" fmla="*/ 26 w 30"/>
                <a:gd name="T27" fmla="*/ 26 h 26"/>
                <a:gd name="T28" fmla="*/ 26 w 30"/>
                <a:gd name="T29" fmla="*/ 26 h 26"/>
                <a:gd name="T30" fmla="*/ 7 w 30"/>
                <a:gd name="T31" fmla="*/ 5 h 26"/>
                <a:gd name="T32" fmla="*/ 7 w 30"/>
                <a:gd name="T33" fmla="*/ 21 h 26"/>
                <a:gd name="T34" fmla="*/ 8 w 30"/>
                <a:gd name="T35" fmla="*/ 24 h 26"/>
                <a:gd name="T36" fmla="*/ 10 w 30"/>
                <a:gd name="T37" fmla="*/ 25 h 26"/>
                <a:gd name="T38" fmla="*/ 11 w 30"/>
                <a:gd name="T39" fmla="*/ 25 h 26"/>
                <a:gd name="T40" fmla="*/ 11 w 30"/>
                <a:gd name="T41" fmla="*/ 25 h 26"/>
                <a:gd name="T42" fmla="*/ 1 w 30"/>
                <a:gd name="T43" fmla="*/ 25 h 26"/>
                <a:gd name="T44" fmla="*/ 1 w 30"/>
                <a:gd name="T45" fmla="*/ 25 h 26"/>
                <a:gd name="T46" fmla="*/ 2 w 30"/>
                <a:gd name="T47" fmla="*/ 25 h 26"/>
                <a:gd name="T48" fmla="*/ 5 w 30"/>
                <a:gd name="T49" fmla="*/ 24 h 26"/>
                <a:gd name="T50" fmla="*/ 5 w 30"/>
                <a:gd name="T51" fmla="*/ 21 h 26"/>
                <a:gd name="T52" fmla="*/ 5 w 30"/>
                <a:gd name="T53" fmla="*/ 3 h 26"/>
                <a:gd name="T54" fmla="*/ 3 w 30"/>
                <a:gd name="T55" fmla="*/ 1 h 26"/>
                <a:gd name="T56" fmla="*/ 1 w 30"/>
                <a:gd name="T57" fmla="*/ 0 h 26"/>
                <a:gd name="T58" fmla="*/ 0 w 30"/>
                <a:gd name="T5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0" h="26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2"/>
                    <a:pt x="24" y="1"/>
                    <a:pt x="24" y="1"/>
                  </a:cubicBezTo>
                  <a:cubicBezTo>
                    <a:pt x="23" y="1"/>
                    <a:pt x="23" y="0"/>
                    <a:pt x="2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8" y="0"/>
                    <a:pt x="27" y="1"/>
                    <a:pt x="27" y="1"/>
                  </a:cubicBezTo>
                  <a:cubicBezTo>
                    <a:pt x="27" y="2"/>
                    <a:pt x="26" y="3"/>
                    <a:pt x="26" y="4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2"/>
                    <a:pt x="7" y="23"/>
                    <a:pt x="8" y="24"/>
                  </a:cubicBezTo>
                  <a:cubicBezTo>
                    <a:pt x="8" y="24"/>
                    <a:pt x="9" y="25"/>
                    <a:pt x="10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4" y="24"/>
                    <a:pt x="5" y="24"/>
                  </a:cubicBezTo>
                  <a:cubicBezTo>
                    <a:pt x="5" y="23"/>
                    <a:pt x="5" y="22"/>
                    <a:pt x="5" y="21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4" y="2"/>
                    <a:pt x="3" y="1"/>
                  </a:cubicBezTo>
                  <a:cubicBezTo>
                    <a:pt x="3" y="1"/>
                    <a:pt x="2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79"/>
            <p:cNvSpPr>
              <a:spLocks noEditPoints="1"/>
            </p:cNvSpPr>
            <p:nvPr/>
          </p:nvSpPr>
          <p:spPr bwMode="auto">
            <a:xfrm>
              <a:off x="8906756" y="5751513"/>
              <a:ext cx="114300" cy="98425"/>
            </a:xfrm>
            <a:custGeom>
              <a:avLst/>
              <a:gdLst>
                <a:gd name="T0" fmla="*/ 19 w 30"/>
                <a:gd name="T1" fmla="*/ 18 h 26"/>
                <a:gd name="T2" fmla="*/ 8 w 30"/>
                <a:gd name="T3" fmla="*/ 18 h 26"/>
                <a:gd name="T4" fmla="*/ 6 w 30"/>
                <a:gd name="T5" fmla="*/ 22 h 26"/>
                <a:gd name="T6" fmla="*/ 5 w 30"/>
                <a:gd name="T7" fmla="*/ 24 h 26"/>
                <a:gd name="T8" fmla="*/ 6 w 30"/>
                <a:gd name="T9" fmla="*/ 25 h 26"/>
                <a:gd name="T10" fmla="*/ 9 w 30"/>
                <a:gd name="T11" fmla="*/ 26 h 26"/>
                <a:gd name="T12" fmla="*/ 9 w 30"/>
                <a:gd name="T13" fmla="*/ 26 h 26"/>
                <a:gd name="T14" fmla="*/ 0 w 30"/>
                <a:gd name="T15" fmla="*/ 26 h 26"/>
                <a:gd name="T16" fmla="*/ 0 w 30"/>
                <a:gd name="T17" fmla="*/ 26 h 26"/>
                <a:gd name="T18" fmla="*/ 2 w 30"/>
                <a:gd name="T19" fmla="*/ 25 h 26"/>
                <a:gd name="T20" fmla="*/ 4 w 30"/>
                <a:gd name="T21" fmla="*/ 21 h 26"/>
                <a:gd name="T22" fmla="*/ 14 w 30"/>
                <a:gd name="T23" fmla="*/ 0 h 26"/>
                <a:gd name="T24" fmla="*/ 15 w 30"/>
                <a:gd name="T25" fmla="*/ 0 h 26"/>
                <a:gd name="T26" fmla="*/ 25 w 30"/>
                <a:gd name="T27" fmla="*/ 21 h 26"/>
                <a:gd name="T28" fmla="*/ 27 w 30"/>
                <a:gd name="T29" fmla="*/ 25 h 26"/>
                <a:gd name="T30" fmla="*/ 30 w 30"/>
                <a:gd name="T31" fmla="*/ 26 h 26"/>
                <a:gd name="T32" fmla="*/ 30 w 30"/>
                <a:gd name="T33" fmla="*/ 26 h 26"/>
                <a:gd name="T34" fmla="*/ 19 w 30"/>
                <a:gd name="T35" fmla="*/ 26 h 26"/>
                <a:gd name="T36" fmla="*/ 19 w 30"/>
                <a:gd name="T37" fmla="*/ 26 h 26"/>
                <a:gd name="T38" fmla="*/ 21 w 30"/>
                <a:gd name="T39" fmla="*/ 25 h 26"/>
                <a:gd name="T40" fmla="*/ 22 w 30"/>
                <a:gd name="T41" fmla="*/ 24 h 26"/>
                <a:gd name="T42" fmla="*/ 21 w 30"/>
                <a:gd name="T43" fmla="*/ 21 h 26"/>
                <a:gd name="T44" fmla="*/ 19 w 30"/>
                <a:gd name="T45" fmla="*/ 18 h 26"/>
                <a:gd name="T46" fmla="*/ 18 w 30"/>
                <a:gd name="T47" fmla="*/ 16 h 26"/>
                <a:gd name="T48" fmla="*/ 14 w 30"/>
                <a:gd name="T49" fmla="*/ 6 h 26"/>
                <a:gd name="T50" fmla="*/ 9 w 30"/>
                <a:gd name="T51" fmla="*/ 16 h 26"/>
                <a:gd name="T52" fmla="*/ 18 w 30"/>
                <a:gd name="T53" fmla="*/ 1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" h="26">
                  <a:moveTo>
                    <a:pt x="19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3"/>
                    <a:pt x="5" y="23"/>
                    <a:pt x="5" y="24"/>
                  </a:cubicBezTo>
                  <a:cubicBezTo>
                    <a:pt x="5" y="24"/>
                    <a:pt x="6" y="25"/>
                    <a:pt x="6" y="25"/>
                  </a:cubicBezTo>
                  <a:cubicBezTo>
                    <a:pt x="7" y="25"/>
                    <a:pt x="7" y="25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5"/>
                    <a:pt x="2" y="25"/>
                    <a:pt x="2" y="25"/>
                  </a:cubicBezTo>
                  <a:cubicBezTo>
                    <a:pt x="3" y="24"/>
                    <a:pt x="4" y="23"/>
                    <a:pt x="4" y="2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6" y="23"/>
                    <a:pt x="27" y="24"/>
                    <a:pt x="27" y="25"/>
                  </a:cubicBezTo>
                  <a:cubicBezTo>
                    <a:pt x="28" y="25"/>
                    <a:pt x="29" y="25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6"/>
                    <a:pt x="21" y="25"/>
                    <a:pt x="21" y="25"/>
                  </a:cubicBezTo>
                  <a:cubicBezTo>
                    <a:pt x="21" y="25"/>
                    <a:pt x="22" y="24"/>
                    <a:pt x="22" y="24"/>
                  </a:cubicBezTo>
                  <a:cubicBezTo>
                    <a:pt x="22" y="23"/>
                    <a:pt x="21" y="23"/>
                    <a:pt x="21" y="21"/>
                  </a:cubicBezTo>
                  <a:lnTo>
                    <a:pt x="19" y="18"/>
                  </a:lnTo>
                  <a:close/>
                  <a:moveTo>
                    <a:pt x="18" y="16"/>
                  </a:moveTo>
                  <a:cubicBezTo>
                    <a:pt x="14" y="6"/>
                    <a:pt x="14" y="6"/>
                    <a:pt x="14" y="6"/>
                  </a:cubicBezTo>
                  <a:cubicBezTo>
                    <a:pt x="9" y="16"/>
                    <a:pt x="9" y="16"/>
                    <a:pt x="9" y="16"/>
                  </a:cubicBezTo>
                  <a:lnTo>
                    <a:pt x="1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80"/>
            <p:cNvSpPr/>
            <p:nvPr/>
          </p:nvSpPr>
          <p:spPr bwMode="auto">
            <a:xfrm>
              <a:off x="9051218" y="5754688"/>
              <a:ext cx="112712" cy="98425"/>
            </a:xfrm>
            <a:custGeom>
              <a:avLst/>
              <a:gdLst>
                <a:gd name="T0" fmla="*/ 20 w 30"/>
                <a:gd name="T1" fmla="*/ 0 h 26"/>
                <a:gd name="T2" fmla="*/ 20 w 30"/>
                <a:gd name="T3" fmla="*/ 0 h 26"/>
                <a:gd name="T4" fmla="*/ 30 w 30"/>
                <a:gd name="T5" fmla="*/ 0 h 26"/>
                <a:gd name="T6" fmla="*/ 30 w 30"/>
                <a:gd name="T7" fmla="*/ 0 h 26"/>
                <a:gd name="T8" fmla="*/ 29 w 30"/>
                <a:gd name="T9" fmla="*/ 0 h 26"/>
                <a:gd name="T10" fmla="*/ 27 w 30"/>
                <a:gd name="T11" fmla="*/ 2 h 26"/>
                <a:gd name="T12" fmla="*/ 26 w 30"/>
                <a:gd name="T13" fmla="*/ 4 h 26"/>
                <a:gd name="T14" fmla="*/ 26 w 30"/>
                <a:gd name="T15" fmla="*/ 15 h 26"/>
                <a:gd name="T16" fmla="*/ 25 w 30"/>
                <a:gd name="T17" fmla="*/ 21 h 26"/>
                <a:gd name="T18" fmla="*/ 22 w 30"/>
                <a:gd name="T19" fmla="*/ 24 h 26"/>
                <a:gd name="T20" fmla="*/ 15 w 30"/>
                <a:gd name="T21" fmla="*/ 26 h 26"/>
                <a:gd name="T22" fmla="*/ 8 w 30"/>
                <a:gd name="T23" fmla="*/ 24 h 26"/>
                <a:gd name="T24" fmla="*/ 5 w 30"/>
                <a:gd name="T25" fmla="*/ 20 h 26"/>
                <a:gd name="T26" fmla="*/ 4 w 30"/>
                <a:gd name="T27" fmla="*/ 14 h 26"/>
                <a:gd name="T28" fmla="*/ 4 w 30"/>
                <a:gd name="T29" fmla="*/ 4 h 26"/>
                <a:gd name="T30" fmla="*/ 3 w 30"/>
                <a:gd name="T31" fmla="*/ 1 h 26"/>
                <a:gd name="T32" fmla="*/ 1 w 30"/>
                <a:gd name="T33" fmla="*/ 0 h 26"/>
                <a:gd name="T34" fmla="*/ 0 w 30"/>
                <a:gd name="T35" fmla="*/ 0 h 26"/>
                <a:gd name="T36" fmla="*/ 0 w 30"/>
                <a:gd name="T37" fmla="*/ 0 h 26"/>
                <a:gd name="T38" fmla="*/ 12 w 30"/>
                <a:gd name="T39" fmla="*/ 0 h 26"/>
                <a:gd name="T40" fmla="*/ 12 w 30"/>
                <a:gd name="T41" fmla="*/ 0 h 26"/>
                <a:gd name="T42" fmla="*/ 11 w 30"/>
                <a:gd name="T43" fmla="*/ 0 h 26"/>
                <a:gd name="T44" fmla="*/ 9 w 30"/>
                <a:gd name="T45" fmla="*/ 1 h 26"/>
                <a:gd name="T46" fmla="*/ 8 w 30"/>
                <a:gd name="T47" fmla="*/ 4 h 26"/>
                <a:gd name="T48" fmla="*/ 8 w 30"/>
                <a:gd name="T49" fmla="*/ 15 h 26"/>
                <a:gd name="T50" fmla="*/ 8 w 30"/>
                <a:gd name="T51" fmla="*/ 19 h 26"/>
                <a:gd name="T52" fmla="*/ 9 w 30"/>
                <a:gd name="T53" fmla="*/ 22 h 26"/>
                <a:gd name="T54" fmla="*/ 12 w 30"/>
                <a:gd name="T55" fmla="*/ 23 h 26"/>
                <a:gd name="T56" fmla="*/ 15 w 30"/>
                <a:gd name="T57" fmla="*/ 24 h 26"/>
                <a:gd name="T58" fmla="*/ 20 w 30"/>
                <a:gd name="T59" fmla="*/ 23 h 26"/>
                <a:gd name="T60" fmla="*/ 23 w 30"/>
                <a:gd name="T61" fmla="*/ 20 h 26"/>
                <a:gd name="T62" fmla="*/ 24 w 30"/>
                <a:gd name="T63" fmla="*/ 15 h 26"/>
                <a:gd name="T64" fmla="*/ 24 w 30"/>
                <a:gd name="T65" fmla="*/ 4 h 26"/>
                <a:gd name="T66" fmla="*/ 24 w 30"/>
                <a:gd name="T67" fmla="*/ 1 h 26"/>
                <a:gd name="T68" fmla="*/ 21 w 30"/>
                <a:gd name="T69" fmla="*/ 0 h 26"/>
                <a:gd name="T70" fmla="*/ 20 w 30"/>
                <a:gd name="T7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26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8" y="0"/>
                    <a:pt x="27" y="1"/>
                    <a:pt x="27" y="2"/>
                  </a:cubicBezTo>
                  <a:cubicBezTo>
                    <a:pt x="26" y="2"/>
                    <a:pt x="26" y="3"/>
                    <a:pt x="26" y="4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7"/>
                    <a:pt x="26" y="19"/>
                    <a:pt x="25" y="21"/>
                  </a:cubicBezTo>
                  <a:cubicBezTo>
                    <a:pt x="25" y="22"/>
                    <a:pt x="24" y="23"/>
                    <a:pt x="22" y="24"/>
                  </a:cubicBezTo>
                  <a:cubicBezTo>
                    <a:pt x="20" y="25"/>
                    <a:pt x="18" y="26"/>
                    <a:pt x="15" y="26"/>
                  </a:cubicBezTo>
                  <a:cubicBezTo>
                    <a:pt x="12" y="26"/>
                    <a:pt x="10" y="25"/>
                    <a:pt x="8" y="24"/>
                  </a:cubicBezTo>
                  <a:cubicBezTo>
                    <a:pt x="7" y="23"/>
                    <a:pt x="5" y="22"/>
                    <a:pt x="5" y="20"/>
                  </a:cubicBezTo>
                  <a:cubicBezTo>
                    <a:pt x="4" y="19"/>
                    <a:pt x="4" y="17"/>
                    <a:pt x="4" y="1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9" y="1"/>
                    <a:pt x="9" y="1"/>
                  </a:cubicBezTo>
                  <a:cubicBezTo>
                    <a:pt x="8" y="2"/>
                    <a:pt x="8" y="3"/>
                    <a:pt x="8" y="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6"/>
                    <a:pt x="8" y="17"/>
                    <a:pt x="8" y="19"/>
                  </a:cubicBezTo>
                  <a:cubicBezTo>
                    <a:pt x="9" y="20"/>
                    <a:pt x="9" y="21"/>
                    <a:pt x="9" y="22"/>
                  </a:cubicBezTo>
                  <a:cubicBezTo>
                    <a:pt x="10" y="22"/>
                    <a:pt x="11" y="23"/>
                    <a:pt x="12" y="23"/>
                  </a:cubicBezTo>
                  <a:cubicBezTo>
                    <a:pt x="13" y="24"/>
                    <a:pt x="14" y="24"/>
                    <a:pt x="15" y="24"/>
                  </a:cubicBezTo>
                  <a:cubicBezTo>
                    <a:pt x="17" y="24"/>
                    <a:pt x="19" y="24"/>
                    <a:pt x="20" y="23"/>
                  </a:cubicBezTo>
                  <a:cubicBezTo>
                    <a:pt x="22" y="22"/>
                    <a:pt x="23" y="21"/>
                    <a:pt x="23" y="20"/>
                  </a:cubicBezTo>
                  <a:cubicBezTo>
                    <a:pt x="24" y="19"/>
                    <a:pt x="24" y="17"/>
                    <a:pt x="24" y="15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3"/>
                    <a:pt x="24" y="2"/>
                    <a:pt x="24" y="1"/>
                  </a:cubicBezTo>
                  <a:cubicBezTo>
                    <a:pt x="23" y="1"/>
                    <a:pt x="22" y="0"/>
                    <a:pt x="21" y="0"/>
                  </a:cubicBez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81"/>
            <p:cNvSpPr/>
            <p:nvPr/>
          </p:nvSpPr>
          <p:spPr bwMode="auto">
            <a:xfrm>
              <a:off x="9163931" y="5754688"/>
              <a:ext cx="112712" cy="98425"/>
            </a:xfrm>
            <a:custGeom>
              <a:avLst/>
              <a:gdLst>
                <a:gd name="T0" fmla="*/ 0 w 30"/>
                <a:gd name="T1" fmla="*/ 0 h 26"/>
                <a:gd name="T2" fmla="*/ 7 w 30"/>
                <a:gd name="T3" fmla="*/ 0 h 26"/>
                <a:gd name="T4" fmla="*/ 25 w 30"/>
                <a:gd name="T5" fmla="*/ 19 h 26"/>
                <a:gd name="T6" fmla="*/ 25 w 30"/>
                <a:gd name="T7" fmla="*/ 4 h 26"/>
                <a:gd name="T8" fmla="*/ 24 w 30"/>
                <a:gd name="T9" fmla="*/ 1 h 26"/>
                <a:gd name="T10" fmla="*/ 21 w 30"/>
                <a:gd name="T11" fmla="*/ 0 h 26"/>
                <a:gd name="T12" fmla="*/ 20 w 30"/>
                <a:gd name="T13" fmla="*/ 0 h 26"/>
                <a:gd name="T14" fmla="*/ 20 w 30"/>
                <a:gd name="T15" fmla="*/ 0 h 26"/>
                <a:gd name="T16" fmla="*/ 30 w 30"/>
                <a:gd name="T17" fmla="*/ 0 h 26"/>
                <a:gd name="T18" fmla="*/ 30 w 30"/>
                <a:gd name="T19" fmla="*/ 0 h 26"/>
                <a:gd name="T20" fmla="*/ 29 w 30"/>
                <a:gd name="T21" fmla="*/ 0 h 26"/>
                <a:gd name="T22" fmla="*/ 27 w 30"/>
                <a:gd name="T23" fmla="*/ 1 h 26"/>
                <a:gd name="T24" fmla="*/ 26 w 30"/>
                <a:gd name="T25" fmla="*/ 4 h 26"/>
                <a:gd name="T26" fmla="*/ 26 w 30"/>
                <a:gd name="T27" fmla="*/ 26 h 26"/>
                <a:gd name="T28" fmla="*/ 26 w 30"/>
                <a:gd name="T29" fmla="*/ 26 h 26"/>
                <a:gd name="T30" fmla="*/ 7 w 30"/>
                <a:gd name="T31" fmla="*/ 5 h 26"/>
                <a:gd name="T32" fmla="*/ 7 w 30"/>
                <a:gd name="T33" fmla="*/ 21 h 26"/>
                <a:gd name="T34" fmla="*/ 7 w 30"/>
                <a:gd name="T35" fmla="*/ 24 h 26"/>
                <a:gd name="T36" fmla="*/ 10 w 30"/>
                <a:gd name="T37" fmla="*/ 25 h 26"/>
                <a:gd name="T38" fmla="*/ 11 w 30"/>
                <a:gd name="T39" fmla="*/ 25 h 26"/>
                <a:gd name="T40" fmla="*/ 11 w 30"/>
                <a:gd name="T41" fmla="*/ 25 h 26"/>
                <a:gd name="T42" fmla="*/ 1 w 30"/>
                <a:gd name="T43" fmla="*/ 25 h 26"/>
                <a:gd name="T44" fmla="*/ 1 w 30"/>
                <a:gd name="T45" fmla="*/ 25 h 26"/>
                <a:gd name="T46" fmla="*/ 2 w 30"/>
                <a:gd name="T47" fmla="*/ 25 h 26"/>
                <a:gd name="T48" fmla="*/ 5 w 30"/>
                <a:gd name="T49" fmla="*/ 24 h 26"/>
                <a:gd name="T50" fmla="*/ 5 w 30"/>
                <a:gd name="T51" fmla="*/ 21 h 26"/>
                <a:gd name="T52" fmla="*/ 5 w 30"/>
                <a:gd name="T53" fmla="*/ 3 h 26"/>
                <a:gd name="T54" fmla="*/ 3 w 30"/>
                <a:gd name="T55" fmla="*/ 1 h 26"/>
                <a:gd name="T56" fmla="*/ 1 w 30"/>
                <a:gd name="T57" fmla="*/ 0 h 26"/>
                <a:gd name="T58" fmla="*/ 0 w 30"/>
                <a:gd name="T5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0" h="26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2"/>
                    <a:pt x="24" y="1"/>
                    <a:pt x="24" y="1"/>
                  </a:cubicBezTo>
                  <a:cubicBezTo>
                    <a:pt x="23" y="1"/>
                    <a:pt x="23" y="0"/>
                    <a:pt x="2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8" y="0"/>
                    <a:pt x="27" y="1"/>
                    <a:pt x="27" y="1"/>
                  </a:cubicBezTo>
                  <a:cubicBezTo>
                    <a:pt x="27" y="2"/>
                    <a:pt x="26" y="3"/>
                    <a:pt x="26" y="4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2"/>
                    <a:pt x="7" y="23"/>
                    <a:pt x="7" y="24"/>
                  </a:cubicBezTo>
                  <a:cubicBezTo>
                    <a:pt x="8" y="24"/>
                    <a:pt x="9" y="25"/>
                    <a:pt x="10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4" y="24"/>
                    <a:pt x="5" y="24"/>
                  </a:cubicBezTo>
                  <a:cubicBezTo>
                    <a:pt x="5" y="23"/>
                    <a:pt x="5" y="22"/>
                    <a:pt x="5" y="21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4" y="2"/>
                    <a:pt x="3" y="1"/>
                  </a:cubicBezTo>
                  <a:cubicBezTo>
                    <a:pt x="3" y="1"/>
                    <a:pt x="2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82"/>
            <p:cNvSpPr/>
            <p:nvPr/>
          </p:nvSpPr>
          <p:spPr bwMode="auto">
            <a:xfrm>
              <a:off x="9284581" y="5754688"/>
              <a:ext cx="46037" cy="95250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25 h 25"/>
                <a:gd name="T4" fmla="*/ 0 w 12"/>
                <a:gd name="T5" fmla="*/ 25 h 25"/>
                <a:gd name="T6" fmla="*/ 0 w 12"/>
                <a:gd name="T7" fmla="*/ 25 h 25"/>
                <a:gd name="T8" fmla="*/ 1 w 12"/>
                <a:gd name="T9" fmla="*/ 25 h 25"/>
                <a:gd name="T10" fmla="*/ 3 w 12"/>
                <a:gd name="T11" fmla="*/ 24 h 25"/>
                <a:gd name="T12" fmla="*/ 4 w 12"/>
                <a:gd name="T13" fmla="*/ 21 h 25"/>
                <a:gd name="T14" fmla="*/ 4 w 12"/>
                <a:gd name="T15" fmla="*/ 4 h 25"/>
                <a:gd name="T16" fmla="*/ 3 w 12"/>
                <a:gd name="T17" fmla="*/ 2 h 25"/>
                <a:gd name="T18" fmla="*/ 2 w 12"/>
                <a:gd name="T19" fmla="*/ 1 h 25"/>
                <a:gd name="T20" fmla="*/ 1 w 12"/>
                <a:gd name="T21" fmla="*/ 0 h 25"/>
                <a:gd name="T22" fmla="*/ 0 w 12"/>
                <a:gd name="T23" fmla="*/ 0 h 25"/>
                <a:gd name="T24" fmla="*/ 0 w 12"/>
                <a:gd name="T25" fmla="*/ 0 h 25"/>
                <a:gd name="T26" fmla="*/ 12 w 12"/>
                <a:gd name="T27" fmla="*/ 0 h 25"/>
                <a:gd name="T28" fmla="*/ 12 w 12"/>
                <a:gd name="T29" fmla="*/ 0 h 25"/>
                <a:gd name="T30" fmla="*/ 11 w 12"/>
                <a:gd name="T31" fmla="*/ 0 h 25"/>
                <a:gd name="T32" fmla="*/ 8 w 12"/>
                <a:gd name="T33" fmla="*/ 1 h 25"/>
                <a:gd name="T34" fmla="*/ 8 w 12"/>
                <a:gd name="T35" fmla="*/ 4 h 25"/>
                <a:gd name="T36" fmla="*/ 8 w 12"/>
                <a:gd name="T37" fmla="*/ 21 h 25"/>
                <a:gd name="T38" fmla="*/ 8 w 12"/>
                <a:gd name="T39" fmla="*/ 23 h 25"/>
                <a:gd name="T40" fmla="*/ 9 w 12"/>
                <a:gd name="T41" fmla="*/ 24 h 25"/>
                <a:gd name="T42" fmla="*/ 11 w 12"/>
                <a:gd name="T43" fmla="*/ 25 h 25"/>
                <a:gd name="T44" fmla="*/ 12 w 12"/>
                <a:gd name="T4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2" y="25"/>
                    <a:pt x="3" y="24"/>
                    <a:pt x="3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2"/>
                    <a:pt x="3" y="2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9" y="0"/>
                    <a:pt x="9" y="1"/>
                    <a:pt x="8" y="1"/>
                  </a:cubicBezTo>
                  <a:cubicBezTo>
                    <a:pt x="8" y="2"/>
                    <a:pt x="8" y="3"/>
                    <a:pt x="8" y="4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2"/>
                    <a:pt x="8" y="23"/>
                    <a:pt x="8" y="23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9" y="24"/>
                    <a:pt x="10" y="25"/>
                    <a:pt x="11" y="25"/>
                  </a:cubicBezTo>
                  <a:lnTo>
                    <a:pt x="12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83"/>
            <p:cNvSpPr/>
            <p:nvPr/>
          </p:nvSpPr>
          <p:spPr bwMode="auto">
            <a:xfrm>
              <a:off x="9333793" y="5754688"/>
              <a:ext cx="112712" cy="98425"/>
            </a:xfrm>
            <a:custGeom>
              <a:avLst/>
              <a:gdLst>
                <a:gd name="T0" fmla="*/ 30 w 30"/>
                <a:gd name="T1" fmla="*/ 0 h 26"/>
                <a:gd name="T2" fmla="*/ 30 w 30"/>
                <a:gd name="T3" fmla="*/ 0 h 26"/>
                <a:gd name="T4" fmla="*/ 27 w 30"/>
                <a:gd name="T5" fmla="*/ 1 h 26"/>
                <a:gd name="T6" fmla="*/ 25 w 30"/>
                <a:gd name="T7" fmla="*/ 4 h 26"/>
                <a:gd name="T8" fmla="*/ 15 w 30"/>
                <a:gd name="T9" fmla="*/ 26 h 26"/>
                <a:gd name="T10" fmla="*/ 15 w 30"/>
                <a:gd name="T11" fmla="*/ 26 h 26"/>
                <a:gd name="T12" fmla="*/ 4 w 30"/>
                <a:gd name="T13" fmla="*/ 4 h 26"/>
                <a:gd name="T14" fmla="*/ 3 w 30"/>
                <a:gd name="T15" fmla="*/ 2 h 26"/>
                <a:gd name="T16" fmla="*/ 2 w 30"/>
                <a:gd name="T17" fmla="*/ 1 h 26"/>
                <a:gd name="T18" fmla="*/ 0 w 30"/>
                <a:gd name="T19" fmla="*/ 0 h 26"/>
                <a:gd name="T20" fmla="*/ 0 w 30"/>
                <a:gd name="T21" fmla="*/ 0 h 26"/>
                <a:gd name="T22" fmla="*/ 11 w 30"/>
                <a:gd name="T23" fmla="*/ 0 h 26"/>
                <a:gd name="T24" fmla="*/ 11 w 30"/>
                <a:gd name="T25" fmla="*/ 0 h 26"/>
                <a:gd name="T26" fmla="*/ 9 w 30"/>
                <a:gd name="T27" fmla="*/ 1 h 26"/>
                <a:gd name="T28" fmla="*/ 8 w 30"/>
                <a:gd name="T29" fmla="*/ 2 h 26"/>
                <a:gd name="T30" fmla="*/ 9 w 30"/>
                <a:gd name="T31" fmla="*/ 5 h 26"/>
                <a:gd name="T32" fmla="*/ 16 w 30"/>
                <a:gd name="T33" fmla="*/ 20 h 26"/>
                <a:gd name="T34" fmla="*/ 23 w 30"/>
                <a:gd name="T35" fmla="*/ 5 h 26"/>
                <a:gd name="T36" fmla="*/ 24 w 30"/>
                <a:gd name="T37" fmla="*/ 2 h 26"/>
                <a:gd name="T38" fmla="*/ 23 w 30"/>
                <a:gd name="T39" fmla="*/ 1 h 26"/>
                <a:gd name="T40" fmla="*/ 21 w 30"/>
                <a:gd name="T41" fmla="*/ 0 h 26"/>
                <a:gd name="T42" fmla="*/ 21 w 30"/>
                <a:gd name="T43" fmla="*/ 0 h 26"/>
                <a:gd name="T44" fmla="*/ 21 w 30"/>
                <a:gd name="T45" fmla="*/ 0 h 26"/>
                <a:gd name="T46" fmla="*/ 30 w 30"/>
                <a:gd name="T4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0" h="26"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29" y="0"/>
                    <a:pt x="28" y="1"/>
                    <a:pt x="27" y="1"/>
                  </a:cubicBezTo>
                  <a:cubicBezTo>
                    <a:pt x="27" y="2"/>
                    <a:pt x="26" y="3"/>
                    <a:pt x="25" y="4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3" y="2"/>
                    <a:pt x="3" y="2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9" y="1"/>
                    <a:pt x="9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3"/>
                    <a:pt x="8" y="4"/>
                    <a:pt x="9" y="5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4" y="4"/>
                    <a:pt x="24" y="3"/>
                    <a:pt x="24" y="2"/>
                  </a:cubicBezTo>
                  <a:cubicBezTo>
                    <a:pt x="24" y="2"/>
                    <a:pt x="24" y="1"/>
                    <a:pt x="23" y="1"/>
                  </a:cubicBezTo>
                  <a:cubicBezTo>
                    <a:pt x="23" y="1"/>
                    <a:pt x="22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84"/>
            <p:cNvSpPr/>
            <p:nvPr/>
          </p:nvSpPr>
          <p:spPr bwMode="auto">
            <a:xfrm>
              <a:off x="9451268" y="5754688"/>
              <a:ext cx="90487" cy="95250"/>
            </a:xfrm>
            <a:custGeom>
              <a:avLst/>
              <a:gdLst>
                <a:gd name="T0" fmla="*/ 8 w 24"/>
                <a:gd name="T1" fmla="*/ 1 h 25"/>
                <a:gd name="T2" fmla="*/ 8 w 24"/>
                <a:gd name="T3" fmla="*/ 11 h 25"/>
                <a:gd name="T4" fmla="*/ 14 w 24"/>
                <a:gd name="T5" fmla="*/ 11 h 25"/>
                <a:gd name="T6" fmla="*/ 17 w 24"/>
                <a:gd name="T7" fmla="*/ 10 h 25"/>
                <a:gd name="T8" fmla="*/ 18 w 24"/>
                <a:gd name="T9" fmla="*/ 7 h 25"/>
                <a:gd name="T10" fmla="*/ 19 w 24"/>
                <a:gd name="T11" fmla="*/ 7 h 25"/>
                <a:gd name="T12" fmla="*/ 19 w 24"/>
                <a:gd name="T13" fmla="*/ 16 h 25"/>
                <a:gd name="T14" fmla="*/ 18 w 24"/>
                <a:gd name="T15" fmla="*/ 16 h 25"/>
                <a:gd name="T16" fmla="*/ 18 w 24"/>
                <a:gd name="T17" fmla="*/ 14 h 25"/>
                <a:gd name="T18" fmla="*/ 16 w 24"/>
                <a:gd name="T19" fmla="*/ 13 h 25"/>
                <a:gd name="T20" fmla="*/ 14 w 24"/>
                <a:gd name="T21" fmla="*/ 13 h 25"/>
                <a:gd name="T22" fmla="*/ 8 w 24"/>
                <a:gd name="T23" fmla="*/ 13 h 25"/>
                <a:gd name="T24" fmla="*/ 8 w 24"/>
                <a:gd name="T25" fmla="*/ 21 h 25"/>
                <a:gd name="T26" fmla="*/ 8 w 24"/>
                <a:gd name="T27" fmla="*/ 23 h 25"/>
                <a:gd name="T28" fmla="*/ 8 w 24"/>
                <a:gd name="T29" fmla="*/ 24 h 25"/>
                <a:gd name="T30" fmla="*/ 10 w 24"/>
                <a:gd name="T31" fmla="*/ 24 h 25"/>
                <a:gd name="T32" fmla="*/ 15 w 24"/>
                <a:gd name="T33" fmla="*/ 24 h 25"/>
                <a:gd name="T34" fmla="*/ 18 w 24"/>
                <a:gd name="T35" fmla="*/ 24 h 25"/>
                <a:gd name="T36" fmla="*/ 20 w 24"/>
                <a:gd name="T37" fmla="*/ 22 h 25"/>
                <a:gd name="T38" fmla="*/ 23 w 24"/>
                <a:gd name="T39" fmla="*/ 19 h 25"/>
                <a:gd name="T40" fmla="*/ 24 w 24"/>
                <a:gd name="T41" fmla="*/ 19 h 25"/>
                <a:gd name="T42" fmla="*/ 21 w 24"/>
                <a:gd name="T43" fmla="*/ 25 h 25"/>
                <a:gd name="T44" fmla="*/ 0 w 24"/>
                <a:gd name="T45" fmla="*/ 25 h 25"/>
                <a:gd name="T46" fmla="*/ 0 w 24"/>
                <a:gd name="T47" fmla="*/ 25 h 25"/>
                <a:gd name="T48" fmla="*/ 1 w 24"/>
                <a:gd name="T49" fmla="*/ 25 h 25"/>
                <a:gd name="T50" fmla="*/ 2 w 24"/>
                <a:gd name="T51" fmla="*/ 24 h 25"/>
                <a:gd name="T52" fmla="*/ 3 w 24"/>
                <a:gd name="T53" fmla="*/ 23 h 25"/>
                <a:gd name="T54" fmla="*/ 4 w 24"/>
                <a:gd name="T55" fmla="*/ 21 h 25"/>
                <a:gd name="T56" fmla="*/ 4 w 24"/>
                <a:gd name="T57" fmla="*/ 4 h 25"/>
                <a:gd name="T58" fmla="*/ 3 w 24"/>
                <a:gd name="T59" fmla="*/ 1 h 25"/>
                <a:gd name="T60" fmla="*/ 1 w 24"/>
                <a:gd name="T61" fmla="*/ 0 h 25"/>
                <a:gd name="T62" fmla="*/ 0 w 24"/>
                <a:gd name="T63" fmla="*/ 0 h 25"/>
                <a:gd name="T64" fmla="*/ 0 w 24"/>
                <a:gd name="T65" fmla="*/ 0 h 25"/>
                <a:gd name="T66" fmla="*/ 21 w 24"/>
                <a:gd name="T67" fmla="*/ 0 h 25"/>
                <a:gd name="T68" fmla="*/ 22 w 24"/>
                <a:gd name="T69" fmla="*/ 5 h 25"/>
                <a:gd name="T70" fmla="*/ 21 w 24"/>
                <a:gd name="T71" fmla="*/ 5 h 25"/>
                <a:gd name="T72" fmla="*/ 20 w 24"/>
                <a:gd name="T73" fmla="*/ 2 h 25"/>
                <a:gd name="T74" fmla="*/ 18 w 24"/>
                <a:gd name="T75" fmla="*/ 1 h 25"/>
                <a:gd name="T76" fmla="*/ 15 w 24"/>
                <a:gd name="T77" fmla="*/ 1 h 25"/>
                <a:gd name="T78" fmla="*/ 8 w 24"/>
                <a:gd name="T7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" h="25">
                  <a:moveTo>
                    <a:pt x="8" y="1"/>
                  </a:moveTo>
                  <a:cubicBezTo>
                    <a:pt x="8" y="11"/>
                    <a:pt x="8" y="11"/>
                    <a:pt x="8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1"/>
                    <a:pt x="16" y="11"/>
                    <a:pt x="17" y="10"/>
                  </a:cubicBezTo>
                  <a:cubicBezTo>
                    <a:pt x="18" y="10"/>
                    <a:pt x="18" y="9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5"/>
                    <a:pt x="18" y="14"/>
                    <a:pt x="18" y="14"/>
                  </a:cubicBezTo>
                  <a:cubicBezTo>
                    <a:pt x="17" y="14"/>
                    <a:pt x="17" y="13"/>
                    <a:pt x="16" y="13"/>
                  </a:cubicBezTo>
                  <a:cubicBezTo>
                    <a:pt x="16" y="13"/>
                    <a:pt x="15" y="13"/>
                    <a:pt x="14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2"/>
                    <a:pt x="8" y="23"/>
                    <a:pt x="8" y="23"/>
                  </a:cubicBezTo>
                  <a:cubicBezTo>
                    <a:pt x="8" y="23"/>
                    <a:pt x="8" y="23"/>
                    <a:pt x="8" y="24"/>
                  </a:cubicBezTo>
                  <a:cubicBezTo>
                    <a:pt x="9" y="24"/>
                    <a:pt x="9" y="24"/>
                    <a:pt x="10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4"/>
                    <a:pt x="17" y="24"/>
                    <a:pt x="18" y="24"/>
                  </a:cubicBezTo>
                  <a:cubicBezTo>
                    <a:pt x="19" y="23"/>
                    <a:pt x="20" y="23"/>
                    <a:pt x="20" y="22"/>
                  </a:cubicBezTo>
                  <a:cubicBezTo>
                    <a:pt x="21" y="22"/>
                    <a:pt x="22" y="20"/>
                    <a:pt x="23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2" y="24"/>
                    <a:pt x="2" y="24"/>
                  </a:cubicBezTo>
                  <a:cubicBezTo>
                    <a:pt x="3" y="24"/>
                    <a:pt x="3" y="24"/>
                    <a:pt x="3" y="23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"/>
                    <a:pt x="3" y="1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4"/>
                    <a:pt x="20" y="3"/>
                    <a:pt x="20" y="2"/>
                  </a:cubicBezTo>
                  <a:cubicBezTo>
                    <a:pt x="19" y="2"/>
                    <a:pt x="19" y="2"/>
                    <a:pt x="18" y="1"/>
                  </a:cubicBezTo>
                  <a:cubicBezTo>
                    <a:pt x="18" y="1"/>
                    <a:pt x="17" y="1"/>
                    <a:pt x="15" y="1"/>
                  </a:cubicBezTo>
                  <a:lnTo>
                    <a:pt x="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85"/>
            <p:cNvSpPr>
              <a:spLocks noEditPoints="1"/>
            </p:cNvSpPr>
            <p:nvPr/>
          </p:nvSpPr>
          <p:spPr bwMode="auto">
            <a:xfrm>
              <a:off x="9544931" y="5754688"/>
              <a:ext cx="106362" cy="95250"/>
            </a:xfrm>
            <a:custGeom>
              <a:avLst/>
              <a:gdLst>
                <a:gd name="T0" fmla="*/ 28 w 28"/>
                <a:gd name="T1" fmla="*/ 25 h 25"/>
                <a:gd name="T2" fmla="*/ 21 w 28"/>
                <a:gd name="T3" fmla="*/ 25 h 25"/>
                <a:gd name="T4" fmla="*/ 11 w 28"/>
                <a:gd name="T5" fmla="*/ 13 h 25"/>
                <a:gd name="T6" fmla="*/ 9 w 28"/>
                <a:gd name="T7" fmla="*/ 13 h 25"/>
                <a:gd name="T8" fmla="*/ 9 w 28"/>
                <a:gd name="T9" fmla="*/ 13 h 25"/>
                <a:gd name="T10" fmla="*/ 8 w 28"/>
                <a:gd name="T11" fmla="*/ 13 h 25"/>
                <a:gd name="T12" fmla="*/ 8 w 28"/>
                <a:gd name="T13" fmla="*/ 21 h 25"/>
                <a:gd name="T14" fmla="*/ 9 w 28"/>
                <a:gd name="T15" fmla="*/ 24 h 25"/>
                <a:gd name="T16" fmla="*/ 11 w 28"/>
                <a:gd name="T17" fmla="*/ 25 h 25"/>
                <a:gd name="T18" fmla="*/ 12 w 28"/>
                <a:gd name="T19" fmla="*/ 25 h 25"/>
                <a:gd name="T20" fmla="*/ 12 w 28"/>
                <a:gd name="T21" fmla="*/ 25 h 25"/>
                <a:gd name="T22" fmla="*/ 0 w 28"/>
                <a:gd name="T23" fmla="*/ 25 h 25"/>
                <a:gd name="T24" fmla="*/ 0 w 28"/>
                <a:gd name="T25" fmla="*/ 25 h 25"/>
                <a:gd name="T26" fmla="*/ 1 w 28"/>
                <a:gd name="T27" fmla="*/ 25 h 25"/>
                <a:gd name="T28" fmla="*/ 4 w 28"/>
                <a:gd name="T29" fmla="*/ 24 h 25"/>
                <a:gd name="T30" fmla="*/ 4 w 28"/>
                <a:gd name="T31" fmla="*/ 21 h 25"/>
                <a:gd name="T32" fmla="*/ 4 w 28"/>
                <a:gd name="T33" fmla="*/ 4 h 25"/>
                <a:gd name="T34" fmla="*/ 3 w 28"/>
                <a:gd name="T35" fmla="*/ 1 h 25"/>
                <a:gd name="T36" fmla="*/ 1 w 28"/>
                <a:gd name="T37" fmla="*/ 0 h 25"/>
                <a:gd name="T38" fmla="*/ 0 w 28"/>
                <a:gd name="T39" fmla="*/ 0 h 25"/>
                <a:gd name="T40" fmla="*/ 0 w 28"/>
                <a:gd name="T41" fmla="*/ 0 h 25"/>
                <a:gd name="T42" fmla="*/ 10 w 28"/>
                <a:gd name="T43" fmla="*/ 0 h 25"/>
                <a:gd name="T44" fmla="*/ 17 w 28"/>
                <a:gd name="T45" fmla="*/ 0 h 25"/>
                <a:gd name="T46" fmla="*/ 21 w 28"/>
                <a:gd name="T47" fmla="*/ 2 h 25"/>
                <a:gd name="T48" fmla="*/ 22 w 28"/>
                <a:gd name="T49" fmla="*/ 6 h 25"/>
                <a:gd name="T50" fmla="*/ 20 w 28"/>
                <a:gd name="T51" fmla="*/ 10 h 25"/>
                <a:gd name="T52" fmla="*/ 15 w 28"/>
                <a:gd name="T53" fmla="*/ 13 h 25"/>
                <a:gd name="T54" fmla="*/ 21 w 28"/>
                <a:gd name="T55" fmla="*/ 20 h 25"/>
                <a:gd name="T56" fmla="*/ 24 w 28"/>
                <a:gd name="T57" fmla="*/ 24 h 25"/>
                <a:gd name="T58" fmla="*/ 28 w 28"/>
                <a:gd name="T59" fmla="*/ 25 h 25"/>
                <a:gd name="T60" fmla="*/ 8 w 28"/>
                <a:gd name="T61" fmla="*/ 12 h 25"/>
                <a:gd name="T62" fmla="*/ 9 w 28"/>
                <a:gd name="T63" fmla="*/ 12 h 25"/>
                <a:gd name="T64" fmla="*/ 9 w 28"/>
                <a:gd name="T65" fmla="*/ 12 h 25"/>
                <a:gd name="T66" fmla="*/ 15 w 28"/>
                <a:gd name="T67" fmla="*/ 10 h 25"/>
                <a:gd name="T68" fmla="*/ 17 w 28"/>
                <a:gd name="T69" fmla="*/ 6 h 25"/>
                <a:gd name="T70" fmla="*/ 16 w 28"/>
                <a:gd name="T71" fmla="*/ 3 h 25"/>
                <a:gd name="T72" fmla="*/ 11 w 28"/>
                <a:gd name="T73" fmla="*/ 1 h 25"/>
                <a:gd name="T74" fmla="*/ 8 w 28"/>
                <a:gd name="T75" fmla="*/ 1 h 25"/>
                <a:gd name="T76" fmla="*/ 8 w 28"/>
                <a:gd name="T77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" h="25">
                  <a:moveTo>
                    <a:pt x="28" y="25"/>
                  </a:moveTo>
                  <a:cubicBezTo>
                    <a:pt x="21" y="25"/>
                    <a:pt x="21" y="25"/>
                    <a:pt x="21" y="25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0" y="13"/>
                    <a:pt x="10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2"/>
                    <a:pt x="8" y="23"/>
                    <a:pt x="9" y="24"/>
                  </a:cubicBezTo>
                  <a:cubicBezTo>
                    <a:pt x="9" y="24"/>
                    <a:pt x="10" y="25"/>
                    <a:pt x="11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2" y="25"/>
                    <a:pt x="3" y="24"/>
                    <a:pt x="4" y="24"/>
                  </a:cubicBezTo>
                  <a:cubicBezTo>
                    <a:pt x="4" y="23"/>
                    <a:pt x="4" y="22"/>
                    <a:pt x="4" y="21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3" y="0"/>
                    <a:pt x="15" y="0"/>
                    <a:pt x="17" y="0"/>
                  </a:cubicBezTo>
                  <a:cubicBezTo>
                    <a:pt x="18" y="1"/>
                    <a:pt x="20" y="1"/>
                    <a:pt x="21" y="2"/>
                  </a:cubicBezTo>
                  <a:cubicBezTo>
                    <a:pt x="22" y="3"/>
                    <a:pt x="22" y="5"/>
                    <a:pt x="22" y="6"/>
                  </a:cubicBezTo>
                  <a:cubicBezTo>
                    <a:pt x="22" y="8"/>
                    <a:pt x="21" y="9"/>
                    <a:pt x="20" y="10"/>
                  </a:cubicBezTo>
                  <a:cubicBezTo>
                    <a:pt x="19" y="11"/>
                    <a:pt x="17" y="12"/>
                    <a:pt x="15" y="13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2"/>
                    <a:pt x="23" y="23"/>
                    <a:pt x="24" y="24"/>
                  </a:cubicBezTo>
                  <a:cubicBezTo>
                    <a:pt x="25" y="24"/>
                    <a:pt x="27" y="24"/>
                    <a:pt x="28" y="25"/>
                  </a:cubicBezTo>
                  <a:close/>
                  <a:moveTo>
                    <a:pt x="8" y="12"/>
                  </a:moveTo>
                  <a:cubicBezTo>
                    <a:pt x="8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2" y="12"/>
                    <a:pt x="14" y="12"/>
                    <a:pt x="15" y="10"/>
                  </a:cubicBezTo>
                  <a:cubicBezTo>
                    <a:pt x="17" y="9"/>
                    <a:pt x="17" y="8"/>
                    <a:pt x="17" y="6"/>
                  </a:cubicBezTo>
                  <a:cubicBezTo>
                    <a:pt x="17" y="5"/>
                    <a:pt x="17" y="4"/>
                    <a:pt x="16" y="3"/>
                  </a:cubicBezTo>
                  <a:cubicBezTo>
                    <a:pt x="15" y="2"/>
                    <a:pt x="13" y="1"/>
                    <a:pt x="11" y="1"/>
                  </a:cubicBezTo>
                  <a:cubicBezTo>
                    <a:pt x="10" y="1"/>
                    <a:pt x="9" y="1"/>
                    <a:pt x="8" y="1"/>
                  </a:cubicBezTo>
                  <a:lnTo>
                    <a:pt x="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86"/>
            <p:cNvSpPr/>
            <p:nvPr/>
          </p:nvSpPr>
          <p:spPr bwMode="auto">
            <a:xfrm>
              <a:off x="9657643" y="5751513"/>
              <a:ext cx="73025" cy="101600"/>
            </a:xfrm>
            <a:custGeom>
              <a:avLst/>
              <a:gdLst>
                <a:gd name="T0" fmla="*/ 17 w 19"/>
                <a:gd name="T1" fmla="*/ 0 h 27"/>
                <a:gd name="T2" fmla="*/ 17 w 19"/>
                <a:gd name="T3" fmla="*/ 9 h 27"/>
                <a:gd name="T4" fmla="*/ 16 w 19"/>
                <a:gd name="T5" fmla="*/ 9 h 27"/>
                <a:gd name="T6" fmla="*/ 15 w 19"/>
                <a:gd name="T7" fmla="*/ 5 h 27"/>
                <a:gd name="T8" fmla="*/ 12 w 19"/>
                <a:gd name="T9" fmla="*/ 2 h 27"/>
                <a:gd name="T10" fmla="*/ 8 w 19"/>
                <a:gd name="T11" fmla="*/ 2 h 27"/>
                <a:gd name="T12" fmla="*/ 5 w 19"/>
                <a:gd name="T13" fmla="*/ 3 h 27"/>
                <a:gd name="T14" fmla="*/ 3 w 19"/>
                <a:gd name="T15" fmla="*/ 5 h 27"/>
                <a:gd name="T16" fmla="*/ 4 w 19"/>
                <a:gd name="T17" fmla="*/ 8 h 27"/>
                <a:gd name="T18" fmla="*/ 10 w 19"/>
                <a:gd name="T19" fmla="*/ 11 h 27"/>
                <a:gd name="T20" fmla="*/ 16 w 19"/>
                <a:gd name="T21" fmla="*/ 14 h 27"/>
                <a:gd name="T22" fmla="*/ 18 w 19"/>
                <a:gd name="T23" fmla="*/ 17 h 27"/>
                <a:gd name="T24" fmla="*/ 19 w 19"/>
                <a:gd name="T25" fmla="*/ 20 h 27"/>
                <a:gd name="T26" fmla="*/ 16 w 19"/>
                <a:gd name="T27" fmla="*/ 25 h 27"/>
                <a:gd name="T28" fmla="*/ 10 w 19"/>
                <a:gd name="T29" fmla="*/ 27 h 27"/>
                <a:gd name="T30" fmla="*/ 7 w 19"/>
                <a:gd name="T31" fmla="*/ 27 h 27"/>
                <a:gd name="T32" fmla="*/ 5 w 19"/>
                <a:gd name="T33" fmla="*/ 26 h 27"/>
                <a:gd name="T34" fmla="*/ 2 w 19"/>
                <a:gd name="T35" fmla="*/ 25 h 27"/>
                <a:gd name="T36" fmla="*/ 1 w 19"/>
                <a:gd name="T37" fmla="*/ 26 h 27"/>
                <a:gd name="T38" fmla="*/ 1 w 19"/>
                <a:gd name="T39" fmla="*/ 27 h 27"/>
                <a:gd name="T40" fmla="*/ 0 w 19"/>
                <a:gd name="T41" fmla="*/ 27 h 27"/>
                <a:gd name="T42" fmla="*/ 0 w 19"/>
                <a:gd name="T43" fmla="*/ 18 h 27"/>
                <a:gd name="T44" fmla="*/ 1 w 19"/>
                <a:gd name="T45" fmla="*/ 18 h 27"/>
                <a:gd name="T46" fmla="*/ 2 w 19"/>
                <a:gd name="T47" fmla="*/ 22 h 27"/>
                <a:gd name="T48" fmla="*/ 5 w 19"/>
                <a:gd name="T49" fmla="*/ 24 h 27"/>
                <a:gd name="T50" fmla="*/ 9 w 19"/>
                <a:gd name="T51" fmla="*/ 25 h 27"/>
                <a:gd name="T52" fmla="*/ 13 w 19"/>
                <a:gd name="T53" fmla="*/ 24 h 27"/>
                <a:gd name="T54" fmla="*/ 15 w 19"/>
                <a:gd name="T55" fmla="*/ 21 h 27"/>
                <a:gd name="T56" fmla="*/ 14 w 19"/>
                <a:gd name="T57" fmla="*/ 19 h 27"/>
                <a:gd name="T58" fmla="*/ 13 w 19"/>
                <a:gd name="T59" fmla="*/ 17 h 27"/>
                <a:gd name="T60" fmla="*/ 8 w 19"/>
                <a:gd name="T61" fmla="*/ 15 h 27"/>
                <a:gd name="T62" fmla="*/ 3 w 19"/>
                <a:gd name="T63" fmla="*/ 12 h 27"/>
                <a:gd name="T64" fmla="*/ 1 w 19"/>
                <a:gd name="T65" fmla="*/ 10 h 27"/>
                <a:gd name="T66" fmla="*/ 0 w 19"/>
                <a:gd name="T67" fmla="*/ 7 h 27"/>
                <a:gd name="T68" fmla="*/ 2 w 19"/>
                <a:gd name="T69" fmla="*/ 2 h 27"/>
                <a:gd name="T70" fmla="*/ 8 w 19"/>
                <a:gd name="T71" fmla="*/ 0 h 27"/>
                <a:gd name="T72" fmla="*/ 13 w 19"/>
                <a:gd name="T73" fmla="*/ 1 h 27"/>
                <a:gd name="T74" fmla="*/ 15 w 19"/>
                <a:gd name="T75" fmla="*/ 2 h 27"/>
                <a:gd name="T76" fmla="*/ 16 w 19"/>
                <a:gd name="T77" fmla="*/ 1 h 27"/>
                <a:gd name="T78" fmla="*/ 16 w 19"/>
                <a:gd name="T79" fmla="*/ 0 h 27"/>
                <a:gd name="T80" fmla="*/ 17 w 19"/>
                <a:gd name="T8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" h="27">
                  <a:moveTo>
                    <a:pt x="17" y="0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7"/>
                    <a:pt x="15" y="6"/>
                    <a:pt x="15" y="5"/>
                  </a:cubicBezTo>
                  <a:cubicBezTo>
                    <a:pt x="14" y="4"/>
                    <a:pt x="13" y="3"/>
                    <a:pt x="12" y="2"/>
                  </a:cubicBezTo>
                  <a:cubicBezTo>
                    <a:pt x="11" y="2"/>
                    <a:pt x="9" y="2"/>
                    <a:pt x="8" y="2"/>
                  </a:cubicBezTo>
                  <a:cubicBezTo>
                    <a:pt x="7" y="2"/>
                    <a:pt x="6" y="2"/>
                    <a:pt x="5" y="3"/>
                  </a:cubicBezTo>
                  <a:cubicBezTo>
                    <a:pt x="4" y="4"/>
                    <a:pt x="3" y="4"/>
                    <a:pt x="3" y="5"/>
                  </a:cubicBezTo>
                  <a:cubicBezTo>
                    <a:pt x="3" y="6"/>
                    <a:pt x="3" y="7"/>
                    <a:pt x="4" y="8"/>
                  </a:cubicBezTo>
                  <a:cubicBezTo>
                    <a:pt x="5" y="9"/>
                    <a:pt x="7" y="10"/>
                    <a:pt x="10" y="11"/>
                  </a:cubicBezTo>
                  <a:cubicBezTo>
                    <a:pt x="13" y="13"/>
                    <a:pt x="15" y="14"/>
                    <a:pt x="16" y="14"/>
                  </a:cubicBezTo>
                  <a:cubicBezTo>
                    <a:pt x="17" y="15"/>
                    <a:pt x="17" y="16"/>
                    <a:pt x="18" y="17"/>
                  </a:cubicBezTo>
                  <a:cubicBezTo>
                    <a:pt x="18" y="18"/>
                    <a:pt x="19" y="19"/>
                    <a:pt x="19" y="20"/>
                  </a:cubicBezTo>
                  <a:cubicBezTo>
                    <a:pt x="19" y="22"/>
                    <a:pt x="18" y="23"/>
                    <a:pt x="16" y="25"/>
                  </a:cubicBezTo>
                  <a:cubicBezTo>
                    <a:pt x="15" y="26"/>
                    <a:pt x="12" y="27"/>
                    <a:pt x="10" y="27"/>
                  </a:cubicBezTo>
                  <a:cubicBezTo>
                    <a:pt x="9" y="27"/>
                    <a:pt x="8" y="27"/>
                    <a:pt x="7" y="27"/>
                  </a:cubicBezTo>
                  <a:cubicBezTo>
                    <a:pt x="7" y="27"/>
                    <a:pt x="6" y="26"/>
                    <a:pt x="5" y="26"/>
                  </a:cubicBezTo>
                  <a:cubicBezTo>
                    <a:pt x="3" y="26"/>
                    <a:pt x="3" y="25"/>
                    <a:pt x="2" y="25"/>
                  </a:cubicBezTo>
                  <a:cubicBezTo>
                    <a:pt x="2" y="25"/>
                    <a:pt x="2" y="25"/>
                    <a:pt x="1" y="26"/>
                  </a:cubicBezTo>
                  <a:cubicBezTo>
                    <a:pt x="1" y="26"/>
                    <a:pt x="1" y="26"/>
                    <a:pt x="1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20"/>
                    <a:pt x="2" y="21"/>
                    <a:pt x="2" y="22"/>
                  </a:cubicBezTo>
                  <a:cubicBezTo>
                    <a:pt x="3" y="23"/>
                    <a:pt x="4" y="24"/>
                    <a:pt x="5" y="24"/>
                  </a:cubicBezTo>
                  <a:cubicBezTo>
                    <a:pt x="6" y="25"/>
                    <a:pt x="8" y="25"/>
                    <a:pt x="9" y="25"/>
                  </a:cubicBezTo>
                  <a:cubicBezTo>
                    <a:pt x="11" y="25"/>
                    <a:pt x="12" y="25"/>
                    <a:pt x="13" y="24"/>
                  </a:cubicBezTo>
                  <a:cubicBezTo>
                    <a:pt x="14" y="23"/>
                    <a:pt x="15" y="22"/>
                    <a:pt x="15" y="21"/>
                  </a:cubicBezTo>
                  <a:cubicBezTo>
                    <a:pt x="15" y="21"/>
                    <a:pt x="15" y="20"/>
                    <a:pt x="14" y="19"/>
                  </a:cubicBezTo>
                  <a:cubicBezTo>
                    <a:pt x="14" y="19"/>
                    <a:pt x="13" y="18"/>
                    <a:pt x="13" y="17"/>
                  </a:cubicBezTo>
                  <a:cubicBezTo>
                    <a:pt x="12" y="17"/>
                    <a:pt x="11" y="16"/>
                    <a:pt x="8" y="15"/>
                  </a:cubicBezTo>
                  <a:cubicBezTo>
                    <a:pt x="6" y="14"/>
                    <a:pt x="4" y="13"/>
                    <a:pt x="3" y="12"/>
                  </a:cubicBezTo>
                  <a:cubicBezTo>
                    <a:pt x="2" y="11"/>
                    <a:pt x="1" y="11"/>
                    <a:pt x="1" y="10"/>
                  </a:cubicBezTo>
                  <a:cubicBezTo>
                    <a:pt x="0" y="9"/>
                    <a:pt x="0" y="8"/>
                    <a:pt x="0" y="7"/>
                  </a:cubicBezTo>
                  <a:cubicBezTo>
                    <a:pt x="0" y="5"/>
                    <a:pt x="1" y="3"/>
                    <a:pt x="2" y="2"/>
                  </a:cubicBezTo>
                  <a:cubicBezTo>
                    <a:pt x="4" y="1"/>
                    <a:pt x="6" y="0"/>
                    <a:pt x="8" y="0"/>
                  </a:cubicBezTo>
                  <a:cubicBezTo>
                    <a:pt x="10" y="0"/>
                    <a:pt x="11" y="0"/>
                    <a:pt x="13" y="1"/>
                  </a:cubicBezTo>
                  <a:cubicBezTo>
                    <a:pt x="14" y="1"/>
                    <a:pt x="14" y="2"/>
                    <a:pt x="15" y="2"/>
                  </a:cubicBezTo>
                  <a:cubicBezTo>
                    <a:pt x="15" y="2"/>
                    <a:pt x="15" y="1"/>
                    <a:pt x="16" y="1"/>
                  </a:cubicBezTo>
                  <a:cubicBezTo>
                    <a:pt x="16" y="1"/>
                    <a:pt x="16" y="1"/>
                    <a:pt x="16" y="0"/>
                  </a:cubicBez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187"/>
            <p:cNvSpPr/>
            <p:nvPr/>
          </p:nvSpPr>
          <p:spPr bwMode="auto">
            <a:xfrm>
              <a:off x="9741781" y="5754688"/>
              <a:ext cx="44450" cy="95250"/>
            </a:xfrm>
            <a:custGeom>
              <a:avLst/>
              <a:gdLst>
                <a:gd name="T0" fmla="*/ 12 w 12"/>
                <a:gd name="T1" fmla="*/ 25 h 25"/>
                <a:gd name="T2" fmla="*/ 12 w 12"/>
                <a:gd name="T3" fmla="*/ 25 h 25"/>
                <a:gd name="T4" fmla="*/ 0 w 12"/>
                <a:gd name="T5" fmla="*/ 25 h 25"/>
                <a:gd name="T6" fmla="*/ 0 w 12"/>
                <a:gd name="T7" fmla="*/ 25 h 25"/>
                <a:gd name="T8" fmla="*/ 1 w 12"/>
                <a:gd name="T9" fmla="*/ 25 h 25"/>
                <a:gd name="T10" fmla="*/ 3 w 12"/>
                <a:gd name="T11" fmla="*/ 24 h 25"/>
                <a:gd name="T12" fmla="*/ 4 w 12"/>
                <a:gd name="T13" fmla="*/ 21 h 25"/>
                <a:gd name="T14" fmla="*/ 4 w 12"/>
                <a:gd name="T15" fmla="*/ 4 h 25"/>
                <a:gd name="T16" fmla="*/ 3 w 12"/>
                <a:gd name="T17" fmla="*/ 2 h 25"/>
                <a:gd name="T18" fmla="*/ 3 w 12"/>
                <a:gd name="T19" fmla="*/ 1 h 25"/>
                <a:gd name="T20" fmla="*/ 1 w 12"/>
                <a:gd name="T21" fmla="*/ 0 h 25"/>
                <a:gd name="T22" fmla="*/ 0 w 12"/>
                <a:gd name="T23" fmla="*/ 0 h 25"/>
                <a:gd name="T24" fmla="*/ 0 w 12"/>
                <a:gd name="T25" fmla="*/ 0 h 25"/>
                <a:gd name="T26" fmla="*/ 12 w 12"/>
                <a:gd name="T27" fmla="*/ 0 h 25"/>
                <a:gd name="T28" fmla="*/ 12 w 12"/>
                <a:gd name="T29" fmla="*/ 0 h 25"/>
                <a:gd name="T30" fmla="*/ 11 w 12"/>
                <a:gd name="T31" fmla="*/ 0 h 25"/>
                <a:gd name="T32" fmla="*/ 8 w 12"/>
                <a:gd name="T33" fmla="*/ 1 h 25"/>
                <a:gd name="T34" fmla="*/ 8 w 12"/>
                <a:gd name="T35" fmla="*/ 4 h 25"/>
                <a:gd name="T36" fmla="*/ 8 w 12"/>
                <a:gd name="T37" fmla="*/ 21 h 25"/>
                <a:gd name="T38" fmla="*/ 8 w 12"/>
                <a:gd name="T39" fmla="*/ 23 h 25"/>
                <a:gd name="T40" fmla="*/ 9 w 12"/>
                <a:gd name="T41" fmla="*/ 24 h 25"/>
                <a:gd name="T42" fmla="*/ 11 w 12"/>
                <a:gd name="T43" fmla="*/ 25 h 25"/>
                <a:gd name="T44" fmla="*/ 12 w 12"/>
                <a:gd name="T4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" h="25">
                  <a:moveTo>
                    <a:pt x="12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2" y="25"/>
                    <a:pt x="3" y="24"/>
                    <a:pt x="3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2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9" y="1"/>
                    <a:pt x="8" y="1"/>
                  </a:cubicBezTo>
                  <a:cubicBezTo>
                    <a:pt x="8" y="2"/>
                    <a:pt x="8" y="3"/>
                    <a:pt x="8" y="4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2"/>
                    <a:pt x="8" y="23"/>
                    <a:pt x="8" y="23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9" y="24"/>
                    <a:pt x="10" y="25"/>
                    <a:pt x="11" y="25"/>
                  </a:cubicBezTo>
                  <a:lnTo>
                    <a:pt x="12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88"/>
            <p:cNvSpPr/>
            <p:nvPr/>
          </p:nvSpPr>
          <p:spPr bwMode="auto">
            <a:xfrm>
              <a:off x="9794168" y="5754688"/>
              <a:ext cx="87312" cy="95250"/>
            </a:xfrm>
            <a:custGeom>
              <a:avLst/>
              <a:gdLst>
                <a:gd name="T0" fmla="*/ 23 w 23"/>
                <a:gd name="T1" fmla="*/ 0 h 25"/>
                <a:gd name="T2" fmla="*/ 23 w 23"/>
                <a:gd name="T3" fmla="*/ 6 h 25"/>
                <a:gd name="T4" fmla="*/ 22 w 23"/>
                <a:gd name="T5" fmla="*/ 6 h 25"/>
                <a:gd name="T6" fmla="*/ 22 w 23"/>
                <a:gd name="T7" fmla="*/ 3 h 25"/>
                <a:gd name="T8" fmla="*/ 20 w 23"/>
                <a:gd name="T9" fmla="*/ 2 h 25"/>
                <a:gd name="T10" fmla="*/ 17 w 23"/>
                <a:gd name="T11" fmla="*/ 1 h 25"/>
                <a:gd name="T12" fmla="*/ 13 w 23"/>
                <a:gd name="T13" fmla="*/ 1 h 25"/>
                <a:gd name="T14" fmla="*/ 13 w 23"/>
                <a:gd name="T15" fmla="*/ 21 h 25"/>
                <a:gd name="T16" fmla="*/ 14 w 23"/>
                <a:gd name="T17" fmla="*/ 24 h 25"/>
                <a:gd name="T18" fmla="*/ 16 w 23"/>
                <a:gd name="T19" fmla="*/ 25 h 25"/>
                <a:gd name="T20" fmla="*/ 17 w 23"/>
                <a:gd name="T21" fmla="*/ 25 h 25"/>
                <a:gd name="T22" fmla="*/ 17 w 23"/>
                <a:gd name="T23" fmla="*/ 25 h 25"/>
                <a:gd name="T24" fmla="*/ 5 w 23"/>
                <a:gd name="T25" fmla="*/ 25 h 25"/>
                <a:gd name="T26" fmla="*/ 5 w 23"/>
                <a:gd name="T27" fmla="*/ 25 h 25"/>
                <a:gd name="T28" fmla="*/ 6 w 23"/>
                <a:gd name="T29" fmla="*/ 25 h 25"/>
                <a:gd name="T30" fmla="*/ 9 w 23"/>
                <a:gd name="T31" fmla="*/ 24 h 25"/>
                <a:gd name="T32" fmla="*/ 9 w 23"/>
                <a:gd name="T33" fmla="*/ 21 h 25"/>
                <a:gd name="T34" fmla="*/ 9 w 23"/>
                <a:gd name="T35" fmla="*/ 1 h 25"/>
                <a:gd name="T36" fmla="*/ 6 w 23"/>
                <a:gd name="T37" fmla="*/ 1 h 25"/>
                <a:gd name="T38" fmla="*/ 3 w 23"/>
                <a:gd name="T39" fmla="*/ 1 h 25"/>
                <a:gd name="T40" fmla="*/ 1 w 23"/>
                <a:gd name="T41" fmla="*/ 3 h 25"/>
                <a:gd name="T42" fmla="*/ 0 w 23"/>
                <a:gd name="T43" fmla="*/ 6 h 25"/>
                <a:gd name="T44" fmla="*/ 0 w 23"/>
                <a:gd name="T45" fmla="*/ 6 h 25"/>
                <a:gd name="T46" fmla="*/ 0 w 23"/>
                <a:gd name="T47" fmla="*/ 0 h 25"/>
                <a:gd name="T48" fmla="*/ 23 w 23"/>
                <a:gd name="T4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" h="25">
                  <a:moveTo>
                    <a:pt x="23" y="0"/>
                  </a:moveTo>
                  <a:cubicBezTo>
                    <a:pt x="23" y="6"/>
                    <a:pt x="23" y="6"/>
                    <a:pt x="23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5"/>
                    <a:pt x="22" y="4"/>
                    <a:pt x="22" y="3"/>
                  </a:cubicBezTo>
                  <a:cubicBezTo>
                    <a:pt x="21" y="3"/>
                    <a:pt x="21" y="2"/>
                    <a:pt x="20" y="2"/>
                  </a:cubicBezTo>
                  <a:cubicBezTo>
                    <a:pt x="19" y="1"/>
                    <a:pt x="18" y="1"/>
                    <a:pt x="17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2"/>
                    <a:pt x="14" y="23"/>
                    <a:pt x="14" y="24"/>
                  </a:cubicBezTo>
                  <a:cubicBezTo>
                    <a:pt x="14" y="24"/>
                    <a:pt x="15" y="25"/>
                    <a:pt x="16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8" y="25"/>
                    <a:pt x="8" y="24"/>
                    <a:pt x="9" y="24"/>
                  </a:cubicBezTo>
                  <a:cubicBezTo>
                    <a:pt x="9" y="23"/>
                    <a:pt x="9" y="22"/>
                    <a:pt x="9" y="2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4" y="1"/>
                    <a:pt x="3" y="1"/>
                  </a:cubicBezTo>
                  <a:cubicBezTo>
                    <a:pt x="2" y="2"/>
                    <a:pt x="2" y="2"/>
                    <a:pt x="1" y="3"/>
                  </a:cubicBezTo>
                  <a:cubicBezTo>
                    <a:pt x="1" y="4"/>
                    <a:pt x="0" y="4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189"/>
            <p:cNvSpPr/>
            <p:nvPr/>
          </p:nvSpPr>
          <p:spPr bwMode="auto">
            <a:xfrm>
              <a:off x="9884656" y="5754688"/>
              <a:ext cx="112712" cy="95250"/>
            </a:xfrm>
            <a:custGeom>
              <a:avLst/>
              <a:gdLst>
                <a:gd name="T0" fmla="*/ 20 w 30"/>
                <a:gd name="T1" fmla="*/ 0 h 25"/>
                <a:gd name="T2" fmla="*/ 30 w 30"/>
                <a:gd name="T3" fmla="*/ 0 h 25"/>
                <a:gd name="T4" fmla="*/ 30 w 30"/>
                <a:gd name="T5" fmla="*/ 0 h 25"/>
                <a:gd name="T6" fmla="*/ 30 w 30"/>
                <a:gd name="T7" fmla="*/ 0 h 25"/>
                <a:gd name="T8" fmla="*/ 28 w 30"/>
                <a:gd name="T9" fmla="*/ 1 h 25"/>
                <a:gd name="T10" fmla="*/ 26 w 30"/>
                <a:gd name="T11" fmla="*/ 2 h 25"/>
                <a:gd name="T12" fmla="*/ 24 w 30"/>
                <a:gd name="T13" fmla="*/ 5 h 25"/>
                <a:gd name="T14" fmla="*/ 17 w 30"/>
                <a:gd name="T15" fmla="*/ 14 h 25"/>
                <a:gd name="T16" fmla="*/ 17 w 30"/>
                <a:gd name="T17" fmla="*/ 21 h 25"/>
                <a:gd name="T18" fmla="*/ 18 w 30"/>
                <a:gd name="T19" fmla="*/ 24 h 25"/>
                <a:gd name="T20" fmla="*/ 20 w 30"/>
                <a:gd name="T21" fmla="*/ 25 h 25"/>
                <a:gd name="T22" fmla="*/ 21 w 30"/>
                <a:gd name="T23" fmla="*/ 25 h 25"/>
                <a:gd name="T24" fmla="*/ 21 w 30"/>
                <a:gd name="T25" fmla="*/ 25 h 25"/>
                <a:gd name="T26" fmla="*/ 9 w 30"/>
                <a:gd name="T27" fmla="*/ 25 h 25"/>
                <a:gd name="T28" fmla="*/ 9 w 30"/>
                <a:gd name="T29" fmla="*/ 25 h 25"/>
                <a:gd name="T30" fmla="*/ 10 w 30"/>
                <a:gd name="T31" fmla="*/ 25 h 25"/>
                <a:gd name="T32" fmla="*/ 13 w 30"/>
                <a:gd name="T33" fmla="*/ 24 h 25"/>
                <a:gd name="T34" fmla="*/ 13 w 30"/>
                <a:gd name="T35" fmla="*/ 21 h 25"/>
                <a:gd name="T36" fmla="*/ 13 w 30"/>
                <a:gd name="T37" fmla="*/ 15 h 25"/>
                <a:gd name="T38" fmla="*/ 5 w 30"/>
                <a:gd name="T39" fmla="*/ 4 h 25"/>
                <a:gd name="T40" fmla="*/ 4 w 30"/>
                <a:gd name="T41" fmla="*/ 2 h 25"/>
                <a:gd name="T42" fmla="*/ 2 w 30"/>
                <a:gd name="T43" fmla="*/ 0 h 25"/>
                <a:gd name="T44" fmla="*/ 0 w 30"/>
                <a:gd name="T45" fmla="*/ 0 h 25"/>
                <a:gd name="T46" fmla="*/ 0 w 30"/>
                <a:gd name="T47" fmla="*/ 0 h 25"/>
                <a:gd name="T48" fmla="*/ 12 w 30"/>
                <a:gd name="T49" fmla="*/ 0 h 25"/>
                <a:gd name="T50" fmla="*/ 12 w 30"/>
                <a:gd name="T51" fmla="*/ 0 h 25"/>
                <a:gd name="T52" fmla="*/ 12 w 30"/>
                <a:gd name="T53" fmla="*/ 0 h 25"/>
                <a:gd name="T54" fmla="*/ 10 w 30"/>
                <a:gd name="T55" fmla="*/ 1 h 25"/>
                <a:gd name="T56" fmla="*/ 9 w 30"/>
                <a:gd name="T57" fmla="*/ 2 h 25"/>
                <a:gd name="T58" fmla="*/ 10 w 30"/>
                <a:gd name="T59" fmla="*/ 4 h 25"/>
                <a:gd name="T60" fmla="*/ 16 w 30"/>
                <a:gd name="T61" fmla="*/ 13 h 25"/>
                <a:gd name="T62" fmla="*/ 22 w 30"/>
                <a:gd name="T63" fmla="*/ 5 h 25"/>
                <a:gd name="T64" fmla="*/ 23 w 30"/>
                <a:gd name="T65" fmla="*/ 2 h 25"/>
                <a:gd name="T66" fmla="*/ 23 w 30"/>
                <a:gd name="T67" fmla="*/ 1 h 25"/>
                <a:gd name="T68" fmla="*/ 22 w 30"/>
                <a:gd name="T69" fmla="*/ 1 h 25"/>
                <a:gd name="T70" fmla="*/ 20 w 30"/>
                <a:gd name="T7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25">
                  <a:moveTo>
                    <a:pt x="2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0"/>
                    <a:pt x="29" y="0"/>
                    <a:pt x="28" y="1"/>
                  </a:cubicBezTo>
                  <a:cubicBezTo>
                    <a:pt x="27" y="1"/>
                    <a:pt x="27" y="1"/>
                    <a:pt x="26" y="2"/>
                  </a:cubicBezTo>
                  <a:cubicBezTo>
                    <a:pt x="26" y="3"/>
                    <a:pt x="25" y="3"/>
                    <a:pt x="24" y="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2"/>
                    <a:pt x="17" y="23"/>
                    <a:pt x="18" y="24"/>
                  </a:cubicBezTo>
                  <a:cubicBezTo>
                    <a:pt x="18" y="24"/>
                    <a:pt x="19" y="25"/>
                    <a:pt x="20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2" y="24"/>
                    <a:pt x="13" y="24"/>
                  </a:cubicBezTo>
                  <a:cubicBezTo>
                    <a:pt x="13" y="23"/>
                    <a:pt x="13" y="22"/>
                    <a:pt x="13" y="21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3"/>
                    <a:pt x="4" y="2"/>
                    <a:pt x="4" y="2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1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9" y="2"/>
                    <a:pt x="10" y="3"/>
                    <a:pt x="10" y="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3" y="4"/>
                    <a:pt x="23" y="3"/>
                    <a:pt x="23" y="2"/>
                  </a:cubicBezTo>
                  <a:cubicBezTo>
                    <a:pt x="23" y="2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0"/>
                    <a:pt x="21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90"/>
            <p:cNvSpPr>
              <a:spLocks noEditPoints="1"/>
            </p:cNvSpPr>
            <p:nvPr/>
          </p:nvSpPr>
          <p:spPr bwMode="auto">
            <a:xfrm>
              <a:off x="10035468" y="5751513"/>
              <a:ext cx="106362" cy="101600"/>
            </a:xfrm>
            <a:custGeom>
              <a:avLst/>
              <a:gdLst>
                <a:gd name="T0" fmla="*/ 15 w 28"/>
                <a:gd name="T1" fmla="*/ 0 h 27"/>
                <a:gd name="T2" fmla="*/ 24 w 28"/>
                <a:gd name="T3" fmla="*/ 4 h 27"/>
                <a:gd name="T4" fmla="*/ 28 w 28"/>
                <a:gd name="T5" fmla="*/ 13 h 27"/>
                <a:gd name="T6" fmla="*/ 24 w 28"/>
                <a:gd name="T7" fmla="*/ 23 h 27"/>
                <a:gd name="T8" fmla="*/ 14 w 28"/>
                <a:gd name="T9" fmla="*/ 27 h 27"/>
                <a:gd name="T10" fmla="*/ 4 w 28"/>
                <a:gd name="T11" fmla="*/ 23 h 27"/>
                <a:gd name="T12" fmla="*/ 0 w 28"/>
                <a:gd name="T13" fmla="*/ 13 h 27"/>
                <a:gd name="T14" fmla="*/ 5 w 28"/>
                <a:gd name="T15" fmla="*/ 3 h 27"/>
                <a:gd name="T16" fmla="*/ 15 w 28"/>
                <a:gd name="T17" fmla="*/ 0 h 27"/>
                <a:gd name="T18" fmla="*/ 14 w 28"/>
                <a:gd name="T19" fmla="*/ 1 h 27"/>
                <a:gd name="T20" fmla="*/ 8 w 28"/>
                <a:gd name="T21" fmla="*/ 4 h 27"/>
                <a:gd name="T22" fmla="*/ 5 w 28"/>
                <a:gd name="T23" fmla="*/ 13 h 27"/>
                <a:gd name="T24" fmla="*/ 8 w 28"/>
                <a:gd name="T25" fmla="*/ 23 h 27"/>
                <a:gd name="T26" fmla="*/ 14 w 28"/>
                <a:gd name="T27" fmla="*/ 25 h 27"/>
                <a:gd name="T28" fmla="*/ 21 w 28"/>
                <a:gd name="T29" fmla="*/ 23 h 27"/>
                <a:gd name="T30" fmla="*/ 23 w 28"/>
                <a:gd name="T31" fmla="*/ 14 h 27"/>
                <a:gd name="T32" fmla="*/ 20 w 28"/>
                <a:gd name="T33" fmla="*/ 4 h 27"/>
                <a:gd name="T34" fmla="*/ 14 w 28"/>
                <a:gd name="T3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" h="27">
                  <a:moveTo>
                    <a:pt x="15" y="0"/>
                  </a:moveTo>
                  <a:cubicBezTo>
                    <a:pt x="18" y="0"/>
                    <a:pt x="21" y="1"/>
                    <a:pt x="24" y="4"/>
                  </a:cubicBezTo>
                  <a:cubicBezTo>
                    <a:pt x="27" y="6"/>
                    <a:pt x="28" y="9"/>
                    <a:pt x="28" y="13"/>
                  </a:cubicBezTo>
                  <a:cubicBezTo>
                    <a:pt x="28" y="17"/>
                    <a:pt x="27" y="20"/>
                    <a:pt x="24" y="23"/>
                  </a:cubicBezTo>
                  <a:cubicBezTo>
                    <a:pt x="21" y="26"/>
                    <a:pt x="18" y="27"/>
                    <a:pt x="14" y="27"/>
                  </a:cubicBezTo>
                  <a:cubicBezTo>
                    <a:pt x="10" y="27"/>
                    <a:pt x="7" y="26"/>
                    <a:pt x="4" y="23"/>
                  </a:cubicBezTo>
                  <a:cubicBezTo>
                    <a:pt x="2" y="21"/>
                    <a:pt x="0" y="17"/>
                    <a:pt x="0" y="13"/>
                  </a:cubicBezTo>
                  <a:cubicBezTo>
                    <a:pt x="0" y="9"/>
                    <a:pt x="2" y="6"/>
                    <a:pt x="5" y="3"/>
                  </a:cubicBezTo>
                  <a:cubicBezTo>
                    <a:pt x="8" y="1"/>
                    <a:pt x="11" y="0"/>
                    <a:pt x="15" y="0"/>
                  </a:cubicBezTo>
                  <a:close/>
                  <a:moveTo>
                    <a:pt x="14" y="1"/>
                  </a:moveTo>
                  <a:cubicBezTo>
                    <a:pt x="12" y="1"/>
                    <a:pt x="10" y="2"/>
                    <a:pt x="8" y="4"/>
                  </a:cubicBezTo>
                  <a:cubicBezTo>
                    <a:pt x="6" y="6"/>
                    <a:pt x="5" y="9"/>
                    <a:pt x="5" y="13"/>
                  </a:cubicBezTo>
                  <a:cubicBezTo>
                    <a:pt x="5" y="17"/>
                    <a:pt x="6" y="21"/>
                    <a:pt x="8" y="23"/>
                  </a:cubicBezTo>
                  <a:cubicBezTo>
                    <a:pt x="10" y="25"/>
                    <a:pt x="12" y="25"/>
                    <a:pt x="14" y="25"/>
                  </a:cubicBezTo>
                  <a:cubicBezTo>
                    <a:pt x="17" y="25"/>
                    <a:pt x="19" y="25"/>
                    <a:pt x="21" y="23"/>
                  </a:cubicBezTo>
                  <a:cubicBezTo>
                    <a:pt x="22" y="21"/>
                    <a:pt x="23" y="18"/>
                    <a:pt x="23" y="14"/>
                  </a:cubicBezTo>
                  <a:cubicBezTo>
                    <a:pt x="23" y="9"/>
                    <a:pt x="22" y="6"/>
                    <a:pt x="20" y="4"/>
                  </a:cubicBezTo>
                  <a:cubicBezTo>
                    <a:pt x="19" y="2"/>
                    <a:pt x="17" y="1"/>
                    <a:pt x="1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91"/>
            <p:cNvSpPr/>
            <p:nvPr/>
          </p:nvSpPr>
          <p:spPr bwMode="auto">
            <a:xfrm>
              <a:off x="10148181" y="5754688"/>
              <a:ext cx="79375" cy="95250"/>
            </a:xfrm>
            <a:custGeom>
              <a:avLst/>
              <a:gdLst>
                <a:gd name="T0" fmla="*/ 8 w 21"/>
                <a:gd name="T1" fmla="*/ 1 h 25"/>
                <a:gd name="T2" fmla="*/ 8 w 21"/>
                <a:gd name="T3" fmla="*/ 11 h 25"/>
                <a:gd name="T4" fmla="*/ 13 w 21"/>
                <a:gd name="T5" fmla="*/ 11 h 25"/>
                <a:gd name="T6" fmla="*/ 16 w 21"/>
                <a:gd name="T7" fmla="*/ 10 h 25"/>
                <a:gd name="T8" fmla="*/ 17 w 21"/>
                <a:gd name="T9" fmla="*/ 8 h 25"/>
                <a:gd name="T10" fmla="*/ 18 w 21"/>
                <a:gd name="T11" fmla="*/ 8 h 25"/>
                <a:gd name="T12" fmla="*/ 18 w 21"/>
                <a:gd name="T13" fmla="*/ 16 h 25"/>
                <a:gd name="T14" fmla="*/ 17 w 21"/>
                <a:gd name="T15" fmla="*/ 16 h 25"/>
                <a:gd name="T16" fmla="*/ 16 w 21"/>
                <a:gd name="T17" fmla="*/ 14 h 25"/>
                <a:gd name="T18" fmla="*/ 15 w 21"/>
                <a:gd name="T19" fmla="*/ 13 h 25"/>
                <a:gd name="T20" fmla="*/ 13 w 21"/>
                <a:gd name="T21" fmla="*/ 13 h 25"/>
                <a:gd name="T22" fmla="*/ 8 w 21"/>
                <a:gd name="T23" fmla="*/ 13 h 25"/>
                <a:gd name="T24" fmla="*/ 8 w 21"/>
                <a:gd name="T25" fmla="*/ 21 h 25"/>
                <a:gd name="T26" fmla="*/ 8 w 21"/>
                <a:gd name="T27" fmla="*/ 23 h 25"/>
                <a:gd name="T28" fmla="*/ 9 w 21"/>
                <a:gd name="T29" fmla="*/ 24 h 25"/>
                <a:gd name="T30" fmla="*/ 11 w 21"/>
                <a:gd name="T31" fmla="*/ 25 h 25"/>
                <a:gd name="T32" fmla="*/ 12 w 21"/>
                <a:gd name="T33" fmla="*/ 25 h 25"/>
                <a:gd name="T34" fmla="*/ 12 w 21"/>
                <a:gd name="T35" fmla="*/ 25 h 25"/>
                <a:gd name="T36" fmla="*/ 0 w 21"/>
                <a:gd name="T37" fmla="*/ 25 h 25"/>
                <a:gd name="T38" fmla="*/ 0 w 21"/>
                <a:gd name="T39" fmla="*/ 25 h 25"/>
                <a:gd name="T40" fmla="*/ 1 w 21"/>
                <a:gd name="T41" fmla="*/ 25 h 25"/>
                <a:gd name="T42" fmla="*/ 3 w 21"/>
                <a:gd name="T43" fmla="*/ 24 h 25"/>
                <a:gd name="T44" fmla="*/ 4 w 21"/>
                <a:gd name="T45" fmla="*/ 21 h 25"/>
                <a:gd name="T46" fmla="*/ 4 w 21"/>
                <a:gd name="T47" fmla="*/ 4 h 25"/>
                <a:gd name="T48" fmla="*/ 4 w 21"/>
                <a:gd name="T49" fmla="*/ 2 h 25"/>
                <a:gd name="T50" fmla="*/ 3 w 21"/>
                <a:gd name="T51" fmla="*/ 1 h 25"/>
                <a:gd name="T52" fmla="*/ 1 w 21"/>
                <a:gd name="T53" fmla="*/ 0 h 25"/>
                <a:gd name="T54" fmla="*/ 0 w 21"/>
                <a:gd name="T55" fmla="*/ 0 h 25"/>
                <a:gd name="T56" fmla="*/ 0 w 21"/>
                <a:gd name="T57" fmla="*/ 0 h 25"/>
                <a:gd name="T58" fmla="*/ 21 w 21"/>
                <a:gd name="T59" fmla="*/ 0 h 25"/>
                <a:gd name="T60" fmla="*/ 21 w 21"/>
                <a:gd name="T61" fmla="*/ 5 h 25"/>
                <a:gd name="T62" fmla="*/ 21 w 21"/>
                <a:gd name="T63" fmla="*/ 5 h 25"/>
                <a:gd name="T64" fmla="*/ 19 w 21"/>
                <a:gd name="T65" fmla="*/ 3 h 25"/>
                <a:gd name="T66" fmla="*/ 18 w 21"/>
                <a:gd name="T67" fmla="*/ 1 h 25"/>
                <a:gd name="T68" fmla="*/ 14 w 21"/>
                <a:gd name="T69" fmla="*/ 1 h 25"/>
                <a:gd name="T70" fmla="*/ 8 w 21"/>
                <a:gd name="T71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" h="25">
                  <a:moveTo>
                    <a:pt x="8" y="1"/>
                  </a:moveTo>
                  <a:cubicBezTo>
                    <a:pt x="8" y="11"/>
                    <a:pt x="8" y="11"/>
                    <a:pt x="8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5" y="11"/>
                    <a:pt x="16" y="10"/>
                  </a:cubicBezTo>
                  <a:cubicBezTo>
                    <a:pt x="16" y="10"/>
                    <a:pt x="17" y="9"/>
                    <a:pt x="17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5"/>
                    <a:pt x="17" y="15"/>
                    <a:pt x="16" y="14"/>
                  </a:cubicBezTo>
                  <a:cubicBezTo>
                    <a:pt x="16" y="14"/>
                    <a:pt x="16" y="13"/>
                    <a:pt x="15" y="13"/>
                  </a:cubicBezTo>
                  <a:cubicBezTo>
                    <a:pt x="15" y="13"/>
                    <a:pt x="14" y="13"/>
                    <a:pt x="13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2"/>
                    <a:pt x="8" y="23"/>
                    <a:pt x="8" y="23"/>
                  </a:cubicBezTo>
                  <a:cubicBezTo>
                    <a:pt x="8" y="24"/>
                    <a:pt x="9" y="24"/>
                    <a:pt x="9" y="24"/>
                  </a:cubicBezTo>
                  <a:cubicBezTo>
                    <a:pt x="10" y="24"/>
                    <a:pt x="10" y="25"/>
                    <a:pt x="11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2" y="25"/>
                    <a:pt x="3" y="24"/>
                    <a:pt x="3" y="24"/>
                  </a:cubicBezTo>
                  <a:cubicBezTo>
                    <a:pt x="4" y="23"/>
                    <a:pt x="4" y="22"/>
                    <a:pt x="4" y="21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4"/>
                    <a:pt x="20" y="3"/>
                    <a:pt x="19" y="3"/>
                  </a:cubicBezTo>
                  <a:cubicBezTo>
                    <a:pt x="19" y="2"/>
                    <a:pt x="18" y="2"/>
                    <a:pt x="18" y="1"/>
                  </a:cubicBezTo>
                  <a:cubicBezTo>
                    <a:pt x="17" y="1"/>
                    <a:pt x="16" y="1"/>
                    <a:pt x="14" y="1"/>
                  </a:cubicBezTo>
                  <a:lnTo>
                    <a:pt x="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92"/>
            <p:cNvSpPr>
              <a:spLocks noEditPoints="1"/>
            </p:cNvSpPr>
            <p:nvPr/>
          </p:nvSpPr>
          <p:spPr bwMode="auto">
            <a:xfrm>
              <a:off x="10273593" y="5754688"/>
              <a:ext cx="82550" cy="95250"/>
            </a:xfrm>
            <a:custGeom>
              <a:avLst/>
              <a:gdLst>
                <a:gd name="T0" fmla="*/ 9 w 22"/>
                <a:gd name="T1" fmla="*/ 13 h 25"/>
                <a:gd name="T2" fmla="*/ 9 w 22"/>
                <a:gd name="T3" fmla="*/ 21 h 25"/>
                <a:gd name="T4" fmla="*/ 9 w 22"/>
                <a:gd name="T5" fmla="*/ 24 h 25"/>
                <a:gd name="T6" fmla="*/ 11 w 22"/>
                <a:gd name="T7" fmla="*/ 25 h 25"/>
                <a:gd name="T8" fmla="*/ 13 w 22"/>
                <a:gd name="T9" fmla="*/ 25 h 25"/>
                <a:gd name="T10" fmla="*/ 13 w 22"/>
                <a:gd name="T11" fmla="*/ 25 h 25"/>
                <a:gd name="T12" fmla="*/ 0 w 22"/>
                <a:gd name="T13" fmla="*/ 25 h 25"/>
                <a:gd name="T14" fmla="*/ 0 w 22"/>
                <a:gd name="T15" fmla="*/ 25 h 25"/>
                <a:gd name="T16" fmla="*/ 2 w 22"/>
                <a:gd name="T17" fmla="*/ 25 h 25"/>
                <a:gd name="T18" fmla="*/ 4 w 22"/>
                <a:gd name="T19" fmla="*/ 24 h 25"/>
                <a:gd name="T20" fmla="*/ 5 w 22"/>
                <a:gd name="T21" fmla="*/ 21 h 25"/>
                <a:gd name="T22" fmla="*/ 5 w 22"/>
                <a:gd name="T23" fmla="*/ 4 h 25"/>
                <a:gd name="T24" fmla="*/ 4 w 22"/>
                <a:gd name="T25" fmla="*/ 1 h 25"/>
                <a:gd name="T26" fmla="*/ 2 w 22"/>
                <a:gd name="T27" fmla="*/ 0 h 25"/>
                <a:gd name="T28" fmla="*/ 0 w 22"/>
                <a:gd name="T29" fmla="*/ 0 h 25"/>
                <a:gd name="T30" fmla="*/ 0 w 22"/>
                <a:gd name="T31" fmla="*/ 0 h 25"/>
                <a:gd name="T32" fmla="*/ 11 w 22"/>
                <a:gd name="T33" fmla="*/ 0 h 25"/>
                <a:gd name="T34" fmla="*/ 17 w 22"/>
                <a:gd name="T35" fmla="*/ 0 h 25"/>
                <a:gd name="T36" fmla="*/ 21 w 22"/>
                <a:gd name="T37" fmla="*/ 3 h 25"/>
                <a:gd name="T38" fmla="*/ 22 w 22"/>
                <a:gd name="T39" fmla="*/ 7 h 25"/>
                <a:gd name="T40" fmla="*/ 20 w 22"/>
                <a:gd name="T41" fmla="*/ 12 h 25"/>
                <a:gd name="T42" fmla="*/ 13 w 22"/>
                <a:gd name="T43" fmla="*/ 14 h 25"/>
                <a:gd name="T44" fmla="*/ 11 w 22"/>
                <a:gd name="T45" fmla="*/ 14 h 25"/>
                <a:gd name="T46" fmla="*/ 9 w 22"/>
                <a:gd name="T47" fmla="*/ 13 h 25"/>
                <a:gd name="T48" fmla="*/ 9 w 22"/>
                <a:gd name="T49" fmla="*/ 12 h 25"/>
                <a:gd name="T50" fmla="*/ 10 w 22"/>
                <a:gd name="T51" fmla="*/ 12 h 25"/>
                <a:gd name="T52" fmla="*/ 12 w 22"/>
                <a:gd name="T53" fmla="*/ 13 h 25"/>
                <a:gd name="T54" fmla="*/ 16 w 22"/>
                <a:gd name="T55" fmla="*/ 11 h 25"/>
                <a:gd name="T56" fmla="*/ 17 w 22"/>
                <a:gd name="T57" fmla="*/ 7 h 25"/>
                <a:gd name="T58" fmla="*/ 16 w 22"/>
                <a:gd name="T59" fmla="*/ 4 h 25"/>
                <a:gd name="T60" fmla="*/ 14 w 22"/>
                <a:gd name="T61" fmla="*/ 2 h 25"/>
                <a:gd name="T62" fmla="*/ 11 w 22"/>
                <a:gd name="T63" fmla="*/ 1 h 25"/>
                <a:gd name="T64" fmla="*/ 9 w 22"/>
                <a:gd name="T65" fmla="*/ 2 h 25"/>
                <a:gd name="T66" fmla="*/ 9 w 22"/>
                <a:gd name="T67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5">
                  <a:moveTo>
                    <a:pt x="9" y="13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9" y="22"/>
                    <a:pt x="9" y="23"/>
                    <a:pt x="9" y="24"/>
                  </a:cubicBezTo>
                  <a:cubicBezTo>
                    <a:pt x="10" y="24"/>
                    <a:pt x="10" y="25"/>
                    <a:pt x="11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4" y="24"/>
                    <a:pt x="4" y="24"/>
                  </a:cubicBezTo>
                  <a:cubicBezTo>
                    <a:pt x="4" y="23"/>
                    <a:pt x="5" y="22"/>
                    <a:pt x="5" y="21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3"/>
                    <a:pt x="4" y="2"/>
                    <a:pt x="4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0"/>
                    <a:pt x="15" y="0"/>
                    <a:pt x="17" y="0"/>
                  </a:cubicBezTo>
                  <a:cubicBezTo>
                    <a:pt x="18" y="1"/>
                    <a:pt x="20" y="2"/>
                    <a:pt x="21" y="3"/>
                  </a:cubicBezTo>
                  <a:cubicBezTo>
                    <a:pt x="22" y="4"/>
                    <a:pt x="22" y="5"/>
                    <a:pt x="22" y="7"/>
                  </a:cubicBezTo>
                  <a:cubicBezTo>
                    <a:pt x="22" y="9"/>
                    <a:pt x="21" y="10"/>
                    <a:pt x="20" y="12"/>
                  </a:cubicBezTo>
                  <a:cubicBezTo>
                    <a:pt x="18" y="13"/>
                    <a:pt x="16" y="14"/>
                    <a:pt x="13" y="14"/>
                  </a:cubicBezTo>
                  <a:cubicBezTo>
                    <a:pt x="13" y="14"/>
                    <a:pt x="12" y="14"/>
                    <a:pt x="11" y="14"/>
                  </a:cubicBezTo>
                  <a:cubicBezTo>
                    <a:pt x="10" y="14"/>
                    <a:pt x="9" y="13"/>
                    <a:pt x="9" y="13"/>
                  </a:cubicBezTo>
                  <a:close/>
                  <a:moveTo>
                    <a:pt x="9" y="12"/>
                  </a:moveTo>
                  <a:cubicBezTo>
                    <a:pt x="9" y="12"/>
                    <a:pt x="10" y="12"/>
                    <a:pt x="10" y="12"/>
                  </a:cubicBezTo>
                  <a:cubicBezTo>
                    <a:pt x="11" y="13"/>
                    <a:pt x="12" y="13"/>
                    <a:pt x="12" y="13"/>
                  </a:cubicBezTo>
                  <a:cubicBezTo>
                    <a:pt x="13" y="13"/>
                    <a:pt x="15" y="12"/>
                    <a:pt x="16" y="11"/>
                  </a:cubicBezTo>
                  <a:cubicBezTo>
                    <a:pt x="17" y="10"/>
                    <a:pt x="17" y="9"/>
                    <a:pt x="17" y="7"/>
                  </a:cubicBezTo>
                  <a:cubicBezTo>
                    <a:pt x="17" y="6"/>
                    <a:pt x="17" y="5"/>
                    <a:pt x="16" y="4"/>
                  </a:cubicBezTo>
                  <a:cubicBezTo>
                    <a:pt x="16" y="3"/>
                    <a:pt x="15" y="2"/>
                    <a:pt x="14" y="2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11" y="1"/>
                    <a:pt x="10" y="1"/>
                    <a:pt x="9" y="2"/>
                  </a:cubicBezTo>
                  <a:lnTo>
                    <a:pt x="9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93"/>
            <p:cNvSpPr/>
            <p:nvPr/>
          </p:nvSpPr>
          <p:spPr bwMode="auto">
            <a:xfrm>
              <a:off x="10364081" y="5754688"/>
              <a:ext cx="90487" cy="95250"/>
            </a:xfrm>
            <a:custGeom>
              <a:avLst/>
              <a:gdLst>
                <a:gd name="T0" fmla="*/ 8 w 24"/>
                <a:gd name="T1" fmla="*/ 1 h 25"/>
                <a:gd name="T2" fmla="*/ 8 w 24"/>
                <a:gd name="T3" fmla="*/ 11 h 25"/>
                <a:gd name="T4" fmla="*/ 14 w 24"/>
                <a:gd name="T5" fmla="*/ 11 h 25"/>
                <a:gd name="T6" fmla="*/ 17 w 24"/>
                <a:gd name="T7" fmla="*/ 10 h 25"/>
                <a:gd name="T8" fmla="*/ 19 w 24"/>
                <a:gd name="T9" fmla="*/ 7 h 25"/>
                <a:gd name="T10" fmla="*/ 19 w 24"/>
                <a:gd name="T11" fmla="*/ 7 h 25"/>
                <a:gd name="T12" fmla="*/ 19 w 24"/>
                <a:gd name="T13" fmla="*/ 16 h 25"/>
                <a:gd name="T14" fmla="*/ 19 w 24"/>
                <a:gd name="T15" fmla="*/ 16 h 25"/>
                <a:gd name="T16" fmla="*/ 18 w 24"/>
                <a:gd name="T17" fmla="*/ 14 h 25"/>
                <a:gd name="T18" fmla="*/ 17 w 24"/>
                <a:gd name="T19" fmla="*/ 13 h 25"/>
                <a:gd name="T20" fmla="*/ 14 w 24"/>
                <a:gd name="T21" fmla="*/ 13 h 25"/>
                <a:gd name="T22" fmla="*/ 8 w 24"/>
                <a:gd name="T23" fmla="*/ 13 h 25"/>
                <a:gd name="T24" fmla="*/ 8 w 24"/>
                <a:gd name="T25" fmla="*/ 21 h 25"/>
                <a:gd name="T26" fmla="*/ 8 w 24"/>
                <a:gd name="T27" fmla="*/ 23 h 25"/>
                <a:gd name="T28" fmla="*/ 9 w 24"/>
                <a:gd name="T29" fmla="*/ 24 h 25"/>
                <a:gd name="T30" fmla="*/ 10 w 24"/>
                <a:gd name="T31" fmla="*/ 24 h 25"/>
                <a:gd name="T32" fmla="*/ 15 w 24"/>
                <a:gd name="T33" fmla="*/ 24 h 25"/>
                <a:gd name="T34" fmla="*/ 19 w 24"/>
                <a:gd name="T35" fmla="*/ 24 h 25"/>
                <a:gd name="T36" fmla="*/ 21 w 24"/>
                <a:gd name="T37" fmla="*/ 22 h 25"/>
                <a:gd name="T38" fmla="*/ 23 w 24"/>
                <a:gd name="T39" fmla="*/ 19 h 25"/>
                <a:gd name="T40" fmla="*/ 24 w 24"/>
                <a:gd name="T41" fmla="*/ 19 h 25"/>
                <a:gd name="T42" fmla="*/ 22 w 24"/>
                <a:gd name="T43" fmla="*/ 25 h 25"/>
                <a:gd name="T44" fmla="*/ 0 w 24"/>
                <a:gd name="T45" fmla="*/ 25 h 25"/>
                <a:gd name="T46" fmla="*/ 0 w 24"/>
                <a:gd name="T47" fmla="*/ 25 h 25"/>
                <a:gd name="T48" fmla="*/ 1 w 24"/>
                <a:gd name="T49" fmla="*/ 25 h 25"/>
                <a:gd name="T50" fmla="*/ 3 w 24"/>
                <a:gd name="T51" fmla="*/ 24 h 25"/>
                <a:gd name="T52" fmla="*/ 4 w 24"/>
                <a:gd name="T53" fmla="*/ 23 h 25"/>
                <a:gd name="T54" fmla="*/ 4 w 24"/>
                <a:gd name="T55" fmla="*/ 21 h 25"/>
                <a:gd name="T56" fmla="*/ 4 w 24"/>
                <a:gd name="T57" fmla="*/ 4 h 25"/>
                <a:gd name="T58" fmla="*/ 3 w 24"/>
                <a:gd name="T59" fmla="*/ 1 h 25"/>
                <a:gd name="T60" fmla="*/ 1 w 24"/>
                <a:gd name="T61" fmla="*/ 0 h 25"/>
                <a:gd name="T62" fmla="*/ 0 w 24"/>
                <a:gd name="T63" fmla="*/ 0 h 25"/>
                <a:gd name="T64" fmla="*/ 0 w 24"/>
                <a:gd name="T65" fmla="*/ 0 h 25"/>
                <a:gd name="T66" fmla="*/ 22 w 24"/>
                <a:gd name="T67" fmla="*/ 0 h 25"/>
                <a:gd name="T68" fmla="*/ 22 w 24"/>
                <a:gd name="T69" fmla="*/ 5 h 25"/>
                <a:gd name="T70" fmla="*/ 21 w 24"/>
                <a:gd name="T71" fmla="*/ 5 h 25"/>
                <a:gd name="T72" fmla="*/ 20 w 24"/>
                <a:gd name="T73" fmla="*/ 2 h 25"/>
                <a:gd name="T74" fmla="*/ 19 w 24"/>
                <a:gd name="T75" fmla="*/ 1 h 25"/>
                <a:gd name="T76" fmla="*/ 16 w 24"/>
                <a:gd name="T77" fmla="*/ 1 h 25"/>
                <a:gd name="T78" fmla="*/ 8 w 24"/>
                <a:gd name="T7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" h="25">
                  <a:moveTo>
                    <a:pt x="8" y="1"/>
                  </a:moveTo>
                  <a:cubicBezTo>
                    <a:pt x="8" y="11"/>
                    <a:pt x="8" y="11"/>
                    <a:pt x="8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1"/>
                    <a:pt x="17" y="11"/>
                    <a:pt x="17" y="10"/>
                  </a:cubicBezTo>
                  <a:cubicBezTo>
                    <a:pt x="18" y="10"/>
                    <a:pt x="19" y="9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5"/>
                    <a:pt x="18" y="14"/>
                    <a:pt x="18" y="14"/>
                  </a:cubicBezTo>
                  <a:cubicBezTo>
                    <a:pt x="18" y="14"/>
                    <a:pt x="17" y="13"/>
                    <a:pt x="17" y="13"/>
                  </a:cubicBezTo>
                  <a:cubicBezTo>
                    <a:pt x="16" y="13"/>
                    <a:pt x="15" y="13"/>
                    <a:pt x="14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2"/>
                    <a:pt x="8" y="23"/>
                    <a:pt x="8" y="23"/>
                  </a:cubicBezTo>
                  <a:cubicBezTo>
                    <a:pt x="8" y="23"/>
                    <a:pt x="8" y="23"/>
                    <a:pt x="9" y="24"/>
                  </a:cubicBezTo>
                  <a:cubicBezTo>
                    <a:pt x="9" y="24"/>
                    <a:pt x="10" y="24"/>
                    <a:pt x="10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7" y="24"/>
                    <a:pt x="18" y="24"/>
                    <a:pt x="19" y="24"/>
                  </a:cubicBezTo>
                  <a:cubicBezTo>
                    <a:pt x="19" y="23"/>
                    <a:pt x="20" y="23"/>
                    <a:pt x="21" y="22"/>
                  </a:cubicBezTo>
                  <a:cubicBezTo>
                    <a:pt x="22" y="22"/>
                    <a:pt x="22" y="20"/>
                    <a:pt x="23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2" y="25"/>
                    <a:pt x="2" y="24"/>
                    <a:pt x="3" y="24"/>
                  </a:cubicBezTo>
                  <a:cubicBezTo>
                    <a:pt x="3" y="24"/>
                    <a:pt x="4" y="24"/>
                    <a:pt x="4" y="23"/>
                  </a:cubicBezTo>
                  <a:cubicBezTo>
                    <a:pt x="4" y="23"/>
                    <a:pt x="4" y="22"/>
                    <a:pt x="4" y="21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"/>
                    <a:pt x="4" y="1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4"/>
                    <a:pt x="21" y="3"/>
                    <a:pt x="20" y="2"/>
                  </a:cubicBezTo>
                  <a:cubicBezTo>
                    <a:pt x="20" y="2"/>
                    <a:pt x="19" y="2"/>
                    <a:pt x="19" y="1"/>
                  </a:cubicBezTo>
                  <a:cubicBezTo>
                    <a:pt x="18" y="1"/>
                    <a:pt x="17" y="1"/>
                    <a:pt x="16" y="1"/>
                  </a:cubicBezTo>
                  <a:lnTo>
                    <a:pt x="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194"/>
            <p:cNvSpPr/>
            <p:nvPr/>
          </p:nvSpPr>
          <p:spPr bwMode="auto">
            <a:xfrm>
              <a:off x="10462506" y="5754688"/>
              <a:ext cx="90487" cy="95250"/>
            </a:xfrm>
            <a:custGeom>
              <a:avLst/>
              <a:gdLst>
                <a:gd name="T0" fmla="*/ 23 w 24"/>
                <a:gd name="T1" fmla="*/ 0 h 25"/>
                <a:gd name="T2" fmla="*/ 24 w 24"/>
                <a:gd name="T3" fmla="*/ 6 h 25"/>
                <a:gd name="T4" fmla="*/ 23 w 24"/>
                <a:gd name="T5" fmla="*/ 6 h 25"/>
                <a:gd name="T6" fmla="*/ 22 w 24"/>
                <a:gd name="T7" fmla="*/ 3 h 25"/>
                <a:gd name="T8" fmla="*/ 21 w 24"/>
                <a:gd name="T9" fmla="*/ 2 h 25"/>
                <a:gd name="T10" fmla="*/ 18 w 24"/>
                <a:gd name="T11" fmla="*/ 1 h 25"/>
                <a:gd name="T12" fmla="*/ 14 w 24"/>
                <a:gd name="T13" fmla="*/ 1 h 25"/>
                <a:gd name="T14" fmla="*/ 14 w 24"/>
                <a:gd name="T15" fmla="*/ 21 h 25"/>
                <a:gd name="T16" fmla="*/ 14 w 24"/>
                <a:gd name="T17" fmla="*/ 24 h 25"/>
                <a:gd name="T18" fmla="*/ 17 w 24"/>
                <a:gd name="T19" fmla="*/ 25 h 25"/>
                <a:gd name="T20" fmla="*/ 18 w 24"/>
                <a:gd name="T21" fmla="*/ 25 h 25"/>
                <a:gd name="T22" fmla="*/ 18 w 24"/>
                <a:gd name="T23" fmla="*/ 25 h 25"/>
                <a:gd name="T24" fmla="*/ 6 w 24"/>
                <a:gd name="T25" fmla="*/ 25 h 25"/>
                <a:gd name="T26" fmla="*/ 6 w 24"/>
                <a:gd name="T27" fmla="*/ 25 h 25"/>
                <a:gd name="T28" fmla="*/ 7 w 24"/>
                <a:gd name="T29" fmla="*/ 25 h 25"/>
                <a:gd name="T30" fmla="*/ 9 w 24"/>
                <a:gd name="T31" fmla="*/ 24 h 25"/>
                <a:gd name="T32" fmla="*/ 10 w 24"/>
                <a:gd name="T33" fmla="*/ 21 h 25"/>
                <a:gd name="T34" fmla="*/ 10 w 24"/>
                <a:gd name="T35" fmla="*/ 1 h 25"/>
                <a:gd name="T36" fmla="*/ 6 w 24"/>
                <a:gd name="T37" fmla="*/ 1 h 25"/>
                <a:gd name="T38" fmla="*/ 4 w 24"/>
                <a:gd name="T39" fmla="*/ 1 h 25"/>
                <a:gd name="T40" fmla="*/ 2 w 24"/>
                <a:gd name="T41" fmla="*/ 3 h 25"/>
                <a:gd name="T42" fmla="*/ 1 w 24"/>
                <a:gd name="T43" fmla="*/ 6 h 25"/>
                <a:gd name="T44" fmla="*/ 0 w 24"/>
                <a:gd name="T45" fmla="*/ 6 h 25"/>
                <a:gd name="T46" fmla="*/ 0 w 24"/>
                <a:gd name="T47" fmla="*/ 0 h 25"/>
                <a:gd name="T48" fmla="*/ 23 w 24"/>
                <a:gd name="T4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25">
                  <a:moveTo>
                    <a:pt x="23" y="0"/>
                  </a:moveTo>
                  <a:cubicBezTo>
                    <a:pt x="24" y="6"/>
                    <a:pt x="24" y="6"/>
                    <a:pt x="24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5"/>
                    <a:pt x="23" y="4"/>
                    <a:pt x="22" y="3"/>
                  </a:cubicBezTo>
                  <a:cubicBezTo>
                    <a:pt x="22" y="3"/>
                    <a:pt x="21" y="2"/>
                    <a:pt x="21" y="2"/>
                  </a:cubicBezTo>
                  <a:cubicBezTo>
                    <a:pt x="20" y="1"/>
                    <a:pt x="19" y="1"/>
                    <a:pt x="18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6" y="25"/>
                    <a:pt x="17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8" y="25"/>
                    <a:pt x="9" y="24"/>
                    <a:pt x="9" y="24"/>
                  </a:cubicBezTo>
                  <a:cubicBezTo>
                    <a:pt x="10" y="23"/>
                    <a:pt x="10" y="22"/>
                    <a:pt x="10" y="2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3" y="2"/>
                    <a:pt x="2" y="2"/>
                    <a:pt x="2" y="3"/>
                  </a:cubicBezTo>
                  <a:cubicBezTo>
                    <a:pt x="1" y="4"/>
                    <a:pt x="1" y="4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195"/>
            <p:cNvSpPr>
              <a:spLocks noEditPoints="1"/>
            </p:cNvSpPr>
            <p:nvPr/>
          </p:nvSpPr>
          <p:spPr bwMode="auto">
            <a:xfrm>
              <a:off x="10556168" y="5754688"/>
              <a:ext cx="106362" cy="95250"/>
            </a:xfrm>
            <a:custGeom>
              <a:avLst/>
              <a:gdLst>
                <a:gd name="T0" fmla="*/ 28 w 28"/>
                <a:gd name="T1" fmla="*/ 25 h 25"/>
                <a:gd name="T2" fmla="*/ 21 w 28"/>
                <a:gd name="T3" fmla="*/ 25 h 25"/>
                <a:gd name="T4" fmla="*/ 11 w 28"/>
                <a:gd name="T5" fmla="*/ 13 h 25"/>
                <a:gd name="T6" fmla="*/ 9 w 28"/>
                <a:gd name="T7" fmla="*/ 13 h 25"/>
                <a:gd name="T8" fmla="*/ 9 w 28"/>
                <a:gd name="T9" fmla="*/ 13 h 25"/>
                <a:gd name="T10" fmla="*/ 8 w 28"/>
                <a:gd name="T11" fmla="*/ 13 h 25"/>
                <a:gd name="T12" fmla="*/ 8 w 28"/>
                <a:gd name="T13" fmla="*/ 21 h 25"/>
                <a:gd name="T14" fmla="*/ 9 w 28"/>
                <a:gd name="T15" fmla="*/ 24 h 25"/>
                <a:gd name="T16" fmla="*/ 11 w 28"/>
                <a:gd name="T17" fmla="*/ 25 h 25"/>
                <a:gd name="T18" fmla="*/ 12 w 28"/>
                <a:gd name="T19" fmla="*/ 25 h 25"/>
                <a:gd name="T20" fmla="*/ 12 w 28"/>
                <a:gd name="T21" fmla="*/ 25 h 25"/>
                <a:gd name="T22" fmla="*/ 0 w 28"/>
                <a:gd name="T23" fmla="*/ 25 h 25"/>
                <a:gd name="T24" fmla="*/ 0 w 28"/>
                <a:gd name="T25" fmla="*/ 25 h 25"/>
                <a:gd name="T26" fmla="*/ 1 w 28"/>
                <a:gd name="T27" fmla="*/ 25 h 25"/>
                <a:gd name="T28" fmla="*/ 4 w 28"/>
                <a:gd name="T29" fmla="*/ 24 h 25"/>
                <a:gd name="T30" fmla="*/ 4 w 28"/>
                <a:gd name="T31" fmla="*/ 21 h 25"/>
                <a:gd name="T32" fmla="*/ 4 w 28"/>
                <a:gd name="T33" fmla="*/ 4 h 25"/>
                <a:gd name="T34" fmla="*/ 4 w 28"/>
                <a:gd name="T35" fmla="*/ 1 h 25"/>
                <a:gd name="T36" fmla="*/ 1 w 28"/>
                <a:gd name="T37" fmla="*/ 0 h 25"/>
                <a:gd name="T38" fmla="*/ 0 w 28"/>
                <a:gd name="T39" fmla="*/ 0 h 25"/>
                <a:gd name="T40" fmla="*/ 0 w 28"/>
                <a:gd name="T41" fmla="*/ 0 h 25"/>
                <a:gd name="T42" fmla="*/ 10 w 28"/>
                <a:gd name="T43" fmla="*/ 0 h 25"/>
                <a:gd name="T44" fmla="*/ 17 w 28"/>
                <a:gd name="T45" fmla="*/ 0 h 25"/>
                <a:gd name="T46" fmla="*/ 21 w 28"/>
                <a:gd name="T47" fmla="*/ 2 h 25"/>
                <a:gd name="T48" fmla="*/ 22 w 28"/>
                <a:gd name="T49" fmla="*/ 6 h 25"/>
                <a:gd name="T50" fmla="*/ 20 w 28"/>
                <a:gd name="T51" fmla="*/ 10 h 25"/>
                <a:gd name="T52" fmla="*/ 15 w 28"/>
                <a:gd name="T53" fmla="*/ 13 h 25"/>
                <a:gd name="T54" fmla="*/ 21 w 28"/>
                <a:gd name="T55" fmla="*/ 20 h 25"/>
                <a:gd name="T56" fmla="*/ 24 w 28"/>
                <a:gd name="T57" fmla="*/ 24 h 25"/>
                <a:gd name="T58" fmla="*/ 28 w 28"/>
                <a:gd name="T59" fmla="*/ 25 h 25"/>
                <a:gd name="T60" fmla="*/ 8 w 28"/>
                <a:gd name="T61" fmla="*/ 12 h 25"/>
                <a:gd name="T62" fmla="*/ 9 w 28"/>
                <a:gd name="T63" fmla="*/ 12 h 25"/>
                <a:gd name="T64" fmla="*/ 9 w 28"/>
                <a:gd name="T65" fmla="*/ 12 h 25"/>
                <a:gd name="T66" fmla="*/ 15 w 28"/>
                <a:gd name="T67" fmla="*/ 10 h 25"/>
                <a:gd name="T68" fmla="*/ 17 w 28"/>
                <a:gd name="T69" fmla="*/ 6 h 25"/>
                <a:gd name="T70" fmla="*/ 16 w 28"/>
                <a:gd name="T71" fmla="*/ 3 h 25"/>
                <a:gd name="T72" fmla="*/ 11 w 28"/>
                <a:gd name="T73" fmla="*/ 1 h 25"/>
                <a:gd name="T74" fmla="*/ 8 w 28"/>
                <a:gd name="T75" fmla="*/ 1 h 25"/>
                <a:gd name="T76" fmla="*/ 8 w 28"/>
                <a:gd name="T77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" h="25">
                  <a:moveTo>
                    <a:pt x="28" y="25"/>
                  </a:moveTo>
                  <a:cubicBezTo>
                    <a:pt x="21" y="25"/>
                    <a:pt x="21" y="25"/>
                    <a:pt x="21" y="25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0" y="13"/>
                    <a:pt x="10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8" y="13"/>
                    <a:pt x="8" y="13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2"/>
                    <a:pt x="8" y="23"/>
                    <a:pt x="9" y="24"/>
                  </a:cubicBezTo>
                  <a:cubicBezTo>
                    <a:pt x="9" y="24"/>
                    <a:pt x="10" y="25"/>
                    <a:pt x="11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2" y="25"/>
                    <a:pt x="3" y="24"/>
                    <a:pt x="4" y="24"/>
                  </a:cubicBezTo>
                  <a:cubicBezTo>
                    <a:pt x="4" y="23"/>
                    <a:pt x="4" y="22"/>
                    <a:pt x="4" y="21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2"/>
                    <a:pt x="4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3" y="0"/>
                    <a:pt x="16" y="0"/>
                    <a:pt x="17" y="0"/>
                  </a:cubicBezTo>
                  <a:cubicBezTo>
                    <a:pt x="18" y="1"/>
                    <a:pt x="20" y="1"/>
                    <a:pt x="21" y="2"/>
                  </a:cubicBezTo>
                  <a:cubicBezTo>
                    <a:pt x="22" y="3"/>
                    <a:pt x="22" y="5"/>
                    <a:pt x="22" y="6"/>
                  </a:cubicBezTo>
                  <a:cubicBezTo>
                    <a:pt x="22" y="8"/>
                    <a:pt x="21" y="9"/>
                    <a:pt x="20" y="10"/>
                  </a:cubicBezTo>
                  <a:cubicBezTo>
                    <a:pt x="19" y="11"/>
                    <a:pt x="17" y="12"/>
                    <a:pt x="15" y="13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2"/>
                    <a:pt x="23" y="23"/>
                    <a:pt x="24" y="24"/>
                  </a:cubicBezTo>
                  <a:cubicBezTo>
                    <a:pt x="25" y="24"/>
                    <a:pt x="27" y="24"/>
                    <a:pt x="28" y="25"/>
                  </a:cubicBezTo>
                  <a:close/>
                  <a:moveTo>
                    <a:pt x="8" y="12"/>
                  </a:moveTo>
                  <a:cubicBezTo>
                    <a:pt x="8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2" y="12"/>
                    <a:pt x="14" y="12"/>
                    <a:pt x="15" y="10"/>
                  </a:cubicBezTo>
                  <a:cubicBezTo>
                    <a:pt x="17" y="9"/>
                    <a:pt x="17" y="8"/>
                    <a:pt x="17" y="6"/>
                  </a:cubicBezTo>
                  <a:cubicBezTo>
                    <a:pt x="17" y="5"/>
                    <a:pt x="17" y="4"/>
                    <a:pt x="16" y="3"/>
                  </a:cubicBezTo>
                  <a:cubicBezTo>
                    <a:pt x="15" y="2"/>
                    <a:pt x="13" y="1"/>
                    <a:pt x="11" y="1"/>
                  </a:cubicBezTo>
                  <a:cubicBezTo>
                    <a:pt x="11" y="1"/>
                    <a:pt x="9" y="1"/>
                    <a:pt x="8" y="1"/>
                  </a:cubicBezTo>
                  <a:lnTo>
                    <a:pt x="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196"/>
            <p:cNvSpPr>
              <a:spLocks noEditPoints="1"/>
            </p:cNvSpPr>
            <p:nvPr/>
          </p:nvSpPr>
          <p:spPr bwMode="auto">
            <a:xfrm>
              <a:off x="10665706" y="5751513"/>
              <a:ext cx="106362" cy="101600"/>
            </a:xfrm>
            <a:custGeom>
              <a:avLst/>
              <a:gdLst>
                <a:gd name="T0" fmla="*/ 14 w 28"/>
                <a:gd name="T1" fmla="*/ 0 h 27"/>
                <a:gd name="T2" fmla="*/ 23 w 28"/>
                <a:gd name="T3" fmla="*/ 4 h 27"/>
                <a:gd name="T4" fmla="*/ 28 w 28"/>
                <a:gd name="T5" fmla="*/ 13 h 27"/>
                <a:gd name="T6" fmla="*/ 23 w 28"/>
                <a:gd name="T7" fmla="*/ 23 h 27"/>
                <a:gd name="T8" fmla="*/ 14 w 28"/>
                <a:gd name="T9" fmla="*/ 27 h 27"/>
                <a:gd name="T10" fmla="*/ 4 w 28"/>
                <a:gd name="T11" fmla="*/ 23 h 27"/>
                <a:gd name="T12" fmla="*/ 0 w 28"/>
                <a:gd name="T13" fmla="*/ 13 h 27"/>
                <a:gd name="T14" fmla="*/ 4 w 28"/>
                <a:gd name="T15" fmla="*/ 3 h 27"/>
                <a:gd name="T16" fmla="*/ 14 w 28"/>
                <a:gd name="T17" fmla="*/ 0 h 27"/>
                <a:gd name="T18" fmla="*/ 14 w 28"/>
                <a:gd name="T19" fmla="*/ 1 h 27"/>
                <a:gd name="T20" fmla="*/ 7 w 28"/>
                <a:gd name="T21" fmla="*/ 4 h 27"/>
                <a:gd name="T22" fmla="*/ 5 w 28"/>
                <a:gd name="T23" fmla="*/ 13 h 27"/>
                <a:gd name="T24" fmla="*/ 8 w 28"/>
                <a:gd name="T25" fmla="*/ 23 h 27"/>
                <a:gd name="T26" fmla="*/ 14 w 28"/>
                <a:gd name="T27" fmla="*/ 25 h 27"/>
                <a:gd name="T28" fmla="*/ 20 w 28"/>
                <a:gd name="T29" fmla="*/ 23 h 27"/>
                <a:gd name="T30" fmla="*/ 23 w 28"/>
                <a:gd name="T31" fmla="*/ 14 h 27"/>
                <a:gd name="T32" fmla="*/ 20 w 28"/>
                <a:gd name="T33" fmla="*/ 4 h 27"/>
                <a:gd name="T34" fmla="*/ 14 w 28"/>
                <a:gd name="T3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" h="27">
                  <a:moveTo>
                    <a:pt x="14" y="0"/>
                  </a:moveTo>
                  <a:cubicBezTo>
                    <a:pt x="18" y="0"/>
                    <a:pt x="21" y="1"/>
                    <a:pt x="23" y="4"/>
                  </a:cubicBezTo>
                  <a:cubicBezTo>
                    <a:pt x="26" y="6"/>
                    <a:pt x="28" y="9"/>
                    <a:pt x="28" y="13"/>
                  </a:cubicBezTo>
                  <a:cubicBezTo>
                    <a:pt x="28" y="17"/>
                    <a:pt x="26" y="20"/>
                    <a:pt x="23" y="23"/>
                  </a:cubicBezTo>
                  <a:cubicBezTo>
                    <a:pt x="21" y="26"/>
                    <a:pt x="17" y="27"/>
                    <a:pt x="14" y="27"/>
                  </a:cubicBezTo>
                  <a:cubicBezTo>
                    <a:pt x="10" y="27"/>
                    <a:pt x="6" y="26"/>
                    <a:pt x="4" y="23"/>
                  </a:cubicBezTo>
                  <a:cubicBezTo>
                    <a:pt x="1" y="21"/>
                    <a:pt x="0" y="17"/>
                    <a:pt x="0" y="13"/>
                  </a:cubicBezTo>
                  <a:cubicBezTo>
                    <a:pt x="0" y="9"/>
                    <a:pt x="1" y="6"/>
                    <a:pt x="4" y="3"/>
                  </a:cubicBezTo>
                  <a:cubicBezTo>
                    <a:pt x="7" y="1"/>
                    <a:pt x="10" y="0"/>
                    <a:pt x="14" y="0"/>
                  </a:cubicBezTo>
                  <a:close/>
                  <a:moveTo>
                    <a:pt x="14" y="1"/>
                  </a:moveTo>
                  <a:cubicBezTo>
                    <a:pt x="11" y="1"/>
                    <a:pt x="9" y="2"/>
                    <a:pt x="7" y="4"/>
                  </a:cubicBezTo>
                  <a:cubicBezTo>
                    <a:pt x="6" y="6"/>
                    <a:pt x="5" y="9"/>
                    <a:pt x="5" y="13"/>
                  </a:cubicBezTo>
                  <a:cubicBezTo>
                    <a:pt x="5" y="17"/>
                    <a:pt x="6" y="21"/>
                    <a:pt x="8" y="23"/>
                  </a:cubicBezTo>
                  <a:cubicBezTo>
                    <a:pt x="9" y="25"/>
                    <a:pt x="11" y="25"/>
                    <a:pt x="14" y="25"/>
                  </a:cubicBezTo>
                  <a:cubicBezTo>
                    <a:pt x="16" y="25"/>
                    <a:pt x="18" y="25"/>
                    <a:pt x="20" y="23"/>
                  </a:cubicBezTo>
                  <a:cubicBezTo>
                    <a:pt x="22" y="21"/>
                    <a:pt x="23" y="18"/>
                    <a:pt x="23" y="14"/>
                  </a:cubicBezTo>
                  <a:cubicBezTo>
                    <a:pt x="23" y="9"/>
                    <a:pt x="22" y="6"/>
                    <a:pt x="20" y="4"/>
                  </a:cubicBezTo>
                  <a:cubicBezTo>
                    <a:pt x="18" y="2"/>
                    <a:pt x="16" y="1"/>
                    <a:pt x="1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197"/>
            <p:cNvSpPr/>
            <p:nvPr/>
          </p:nvSpPr>
          <p:spPr bwMode="auto">
            <a:xfrm>
              <a:off x="10778418" y="5754688"/>
              <a:ext cx="90487" cy="95250"/>
            </a:xfrm>
            <a:custGeom>
              <a:avLst/>
              <a:gdLst>
                <a:gd name="T0" fmla="*/ 23 w 24"/>
                <a:gd name="T1" fmla="*/ 18 h 25"/>
                <a:gd name="T2" fmla="*/ 24 w 24"/>
                <a:gd name="T3" fmla="*/ 18 h 25"/>
                <a:gd name="T4" fmla="*/ 21 w 24"/>
                <a:gd name="T5" fmla="*/ 25 h 25"/>
                <a:gd name="T6" fmla="*/ 0 w 24"/>
                <a:gd name="T7" fmla="*/ 25 h 25"/>
                <a:gd name="T8" fmla="*/ 0 w 24"/>
                <a:gd name="T9" fmla="*/ 25 h 25"/>
                <a:gd name="T10" fmla="*/ 1 w 24"/>
                <a:gd name="T11" fmla="*/ 25 h 25"/>
                <a:gd name="T12" fmla="*/ 3 w 24"/>
                <a:gd name="T13" fmla="*/ 24 h 25"/>
                <a:gd name="T14" fmla="*/ 4 w 24"/>
                <a:gd name="T15" fmla="*/ 21 h 25"/>
                <a:gd name="T16" fmla="*/ 4 w 24"/>
                <a:gd name="T17" fmla="*/ 4 h 25"/>
                <a:gd name="T18" fmla="*/ 3 w 24"/>
                <a:gd name="T19" fmla="*/ 1 h 25"/>
                <a:gd name="T20" fmla="*/ 1 w 24"/>
                <a:gd name="T21" fmla="*/ 0 h 25"/>
                <a:gd name="T22" fmla="*/ 0 w 24"/>
                <a:gd name="T23" fmla="*/ 0 h 25"/>
                <a:gd name="T24" fmla="*/ 0 w 24"/>
                <a:gd name="T25" fmla="*/ 0 h 25"/>
                <a:gd name="T26" fmla="*/ 12 w 24"/>
                <a:gd name="T27" fmla="*/ 0 h 25"/>
                <a:gd name="T28" fmla="*/ 12 w 24"/>
                <a:gd name="T29" fmla="*/ 0 h 25"/>
                <a:gd name="T30" fmla="*/ 9 w 24"/>
                <a:gd name="T31" fmla="*/ 1 h 25"/>
                <a:gd name="T32" fmla="*/ 8 w 24"/>
                <a:gd name="T33" fmla="*/ 2 h 25"/>
                <a:gd name="T34" fmla="*/ 8 w 24"/>
                <a:gd name="T35" fmla="*/ 5 h 25"/>
                <a:gd name="T36" fmla="*/ 8 w 24"/>
                <a:gd name="T37" fmla="*/ 21 h 25"/>
                <a:gd name="T38" fmla="*/ 8 w 24"/>
                <a:gd name="T39" fmla="*/ 23 h 25"/>
                <a:gd name="T40" fmla="*/ 9 w 24"/>
                <a:gd name="T41" fmla="*/ 23 h 25"/>
                <a:gd name="T42" fmla="*/ 12 w 24"/>
                <a:gd name="T43" fmla="*/ 24 h 25"/>
                <a:gd name="T44" fmla="*/ 14 w 24"/>
                <a:gd name="T45" fmla="*/ 24 h 25"/>
                <a:gd name="T46" fmla="*/ 19 w 24"/>
                <a:gd name="T47" fmla="*/ 23 h 25"/>
                <a:gd name="T48" fmla="*/ 21 w 24"/>
                <a:gd name="T49" fmla="*/ 22 h 25"/>
                <a:gd name="T50" fmla="*/ 23 w 24"/>
                <a:gd name="T51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" h="25">
                  <a:moveTo>
                    <a:pt x="23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2" y="25"/>
                    <a:pt x="3" y="24"/>
                    <a:pt x="3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0" y="0"/>
                    <a:pt x="9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8" y="2"/>
                    <a:pt x="8" y="3"/>
                    <a:pt x="8" y="5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2"/>
                    <a:pt x="8" y="22"/>
                    <a:pt x="8" y="23"/>
                  </a:cubicBezTo>
                  <a:cubicBezTo>
                    <a:pt x="8" y="23"/>
                    <a:pt x="8" y="23"/>
                    <a:pt x="9" y="23"/>
                  </a:cubicBezTo>
                  <a:cubicBezTo>
                    <a:pt x="9" y="24"/>
                    <a:pt x="10" y="24"/>
                    <a:pt x="12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6" y="24"/>
                    <a:pt x="18" y="23"/>
                    <a:pt x="19" y="23"/>
                  </a:cubicBezTo>
                  <a:cubicBezTo>
                    <a:pt x="19" y="23"/>
                    <a:pt x="20" y="22"/>
                    <a:pt x="21" y="22"/>
                  </a:cubicBezTo>
                  <a:cubicBezTo>
                    <a:pt x="22" y="21"/>
                    <a:pt x="22" y="20"/>
                    <a:pt x="2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198"/>
            <p:cNvSpPr/>
            <p:nvPr/>
          </p:nvSpPr>
          <p:spPr bwMode="auto">
            <a:xfrm>
              <a:off x="10873668" y="5754688"/>
              <a:ext cx="90487" cy="95250"/>
            </a:xfrm>
            <a:custGeom>
              <a:avLst/>
              <a:gdLst>
                <a:gd name="T0" fmla="*/ 8 w 24"/>
                <a:gd name="T1" fmla="*/ 1 h 25"/>
                <a:gd name="T2" fmla="*/ 8 w 24"/>
                <a:gd name="T3" fmla="*/ 11 h 25"/>
                <a:gd name="T4" fmla="*/ 14 w 24"/>
                <a:gd name="T5" fmla="*/ 11 h 25"/>
                <a:gd name="T6" fmla="*/ 18 w 24"/>
                <a:gd name="T7" fmla="*/ 10 h 25"/>
                <a:gd name="T8" fmla="*/ 19 w 24"/>
                <a:gd name="T9" fmla="*/ 7 h 25"/>
                <a:gd name="T10" fmla="*/ 20 w 24"/>
                <a:gd name="T11" fmla="*/ 7 h 25"/>
                <a:gd name="T12" fmla="*/ 20 w 24"/>
                <a:gd name="T13" fmla="*/ 16 h 25"/>
                <a:gd name="T14" fmla="*/ 19 w 24"/>
                <a:gd name="T15" fmla="*/ 16 h 25"/>
                <a:gd name="T16" fmla="*/ 18 w 24"/>
                <a:gd name="T17" fmla="*/ 14 h 25"/>
                <a:gd name="T18" fmla="*/ 17 w 24"/>
                <a:gd name="T19" fmla="*/ 13 h 25"/>
                <a:gd name="T20" fmla="*/ 14 w 24"/>
                <a:gd name="T21" fmla="*/ 13 h 25"/>
                <a:gd name="T22" fmla="*/ 8 w 24"/>
                <a:gd name="T23" fmla="*/ 13 h 25"/>
                <a:gd name="T24" fmla="*/ 8 w 24"/>
                <a:gd name="T25" fmla="*/ 21 h 25"/>
                <a:gd name="T26" fmla="*/ 8 w 24"/>
                <a:gd name="T27" fmla="*/ 23 h 25"/>
                <a:gd name="T28" fmla="*/ 9 w 24"/>
                <a:gd name="T29" fmla="*/ 24 h 25"/>
                <a:gd name="T30" fmla="*/ 11 w 24"/>
                <a:gd name="T31" fmla="*/ 24 h 25"/>
                <a:gd name="T32" fmla="*/ 15 w 24"/>
                <a:gd name="T33" fmla="*/ 24 h 25"/>
                <a:gd name="T34" fmla="*/ 19 w 24"/>
                <a:gd name="T35" fmla="*/ 24 h 25"/>
                <a:gd name="T36" fmla="*/ 21 w 24"/>
                <a:gd name="T37" fmla="*/ 22 h 25"/>
                <a:gd name="T38" fmla="*/ 24 w 24"/>
                <a:gd name="T39" fmla="*/ 19 h 25"/>
                <a:gd name="T40" fmla="*/ 24 w 24"/>
                <a:gd name="T41" fmla="*/ 19 h 25"/>
                <a:gd name="T42" fmla="*/ 22 w 24"/>
                <a:gd name="T43" fmla="*/ 25 h 25"/>
                <a:gd name="T44" fmla="*/ 0 w 24"/>
                <a:gd name="T45" fmla="*/ 25 h 25"/>
                <a:gd name="T46" fmla="*/ 0 w 24"/>
                <a:gd name="T47" fmla="*/ 25 h 25"/>
                <a:gd name="T48" fmla="*/ 1 w 24"/>
                <a:gd name="T49" fmla="*/ 25 h 25"/>
                <a:gd name="T50" fmla="*/ 3 w 24"/>
                <a:gd name="T51" fmla="*/ 24 h 25"/>
                <a:gd name="T52" fmla="*/ 4 w 24"/>
                <a:gd name="T53" fmla="*/ 23 h 25"/>
                <a:gd name="T54" fmla="*/ 4 w 24"/>
                <a:gd name="T55" fmla="*/ 21 h 25"/>
                <a:gd name="T56" fmla="*/ 4 w 24"/>
                <a:gd name="T57" fmla="*/ 4 h 25"/>
                <a:gd name="T58" fmla="*/ 4 w 24"/>
                <a:gd name="T59" fmla="*/ 1 h 25"/>
                <a:gd name="T60" fmla="*/ 1 w 24"/>
                <a:gd name="T61" fmla="*/ 0 h 25"/>
                <a:gd name="T62" fmla="*/ 0 w 24"/>
                <a:gd name="T63" fmla="*/ 0 h 25"/>
                <a:gd name="T64" fmla="*/ 0 w 24"/>
                <a:gd name="T65" fmla="*/ 0 h 25"/>
                <a:gd name="T66" fmla="*/ 22 w 24"/>
                <a:gd name="T67" fmla="*/ 0 h 25"/>
                <a:gd name="T68" fmla="*/ 22 w 24"/>
                <a:gd name="T69" fmla="*/ 5 h 25"/>
                <a:gd name="T70" fmla="*/ 21 w 24"/>
                <a:gd name="T71" fmla="*/ 5 h 25"/>
                <a:gd name="T72" fmla="*/ 20 w 24"/>
                <a:gd name="T73" fmla="*/ 2 h 25"/>
                <a:gd name="T74" fmla="*/ 19 w 24"/>
                <a:gd name="T75" fmla="*/ 1 h 25"/>
                <a:gd name="T76" fmla="*/ 16 w 24"/>
                <a:gd name="T77" fmla="*/ 1 h 25"/>
                <a:gd name="T78" fmla="*/ 8 w 24"/>
                <a:gd name="T7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" h="25">
                  <a:moveTo>
                    <a:pt x="8" y="1"/>
                  </a:moveTo>
                  <a:cubicBezTo>
                    <a:pt x="8" y="11"/>
                    <a:pt x="8" y="11"/>
                    <a:pt x="8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1"/>
                    <a:pt x="17" y="11"/>
                    <a:pt x="18" y="10"/>
                  </a:cubicBezTo>
                  <a:cubicBezTo>
                    <a:pt x="18" y="10"/>
                    <a:pt x="19" y="9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5"/>
                    <a:pt x="18" y="14"/>
                    <a:pt x="18" y="14"/>
                  </a:cubicBezTo>
                  <a:cubicBezTo>
                    <a:pt x="18" y="14"/>
                    <a:pt x="18" y="13"/>
                    <a:pt x="17" y="13"/>
                  </a:cubicBezTo>
                  <a:cubicBezTo>
                    <a:pt x="16" y="13"/>
                    <a:pt x="16" y="13"/>
                    <a:pt x="14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2"/>
                    <a:pt x="8" y="23"/>
                    <a:pt x="8" y="23"/>
                  </a:cubicBezTo>
                  <a:cubicBezTo>
                    <a:pt x="8" y="23"/>
                    <a:pt x="9" y="23"/>
                    <a:pt x="9" y="24"/>
                  </a:cubicBezTo>
                  <a:cubicBezTo>
                    <a:pt x="9" y="24"/>
                    <a:pt x="10" y="24"/>
                    <a:pt x="11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7" y="24"/>
                    <a:pt x="18" y="24"/>
                    <a:pt x="19" y="24"/>
                  </a:cubicBezTo>
                  <a:cubicBezTo>
                    <a:pt x="20" y="23"/>
                    <a:pt x="20" y="23"/>
                    <a:pt x="21" y="22"/>
                  </a:cubicBezTo>
                  <a:cubicBezTo>
                    <a:pt x="22" y="22"/>
                    <a:pt x="23" y="20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2" y="25"/>
                    <a:pt x="2" y="24"/>
                    <a:pt x="3" y="24"/>
                  </a:cubicBezTo>
                  <a:cubicBezTo>
                    <a:pt x="4" y="24"/>
                    <a:pt x="4" y="24"/>
                    <a:pt x="4" y="23"/>
                  </a:cubicBezTo>
                  <a:cubicBezTo>
                    <a:pt x="4" y="23"/>
                    <a:pt x="4" y="22"/>
                    <a:pt x="4" y="21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4"/>
                    <a:pt x="21" y="3"/>
                    <a:pt x="20" y="2"/>
                  </a:cubicBezTo>
                  <a:cubicBezTo>
                    <a:pt x="20" y="2"/>
                    <a:pt x="20" y="2"/>
                    <a:pt x="19" y="1"/>
                  </a:cubicBezTo>
                  <a:cubicBezTo>
                    <a:pt x="18" y="1"/>
                    <a:pt x="17" y="1"/>
                    <a:pt x="16" y="1"/>
                  </a:cubicBezTo>
                  <a:lnTo>
                    <a:pt x="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199"/>
            <p:cNvSpPr/>
            <p:nvPr/>
          </p:nvSpPr>
          <p:spPr bwMode="auto">
            <a:xfrm>
              <a:off x="10967331" y="5754688"/>
              <a:ext cx="112712" cy="98425"/>
            </a:xfrm>
            <a:custGeom>
              <a:avLst/>
              <a:gdLst>
                <a:gd name="T0" fmla="*/ 20 w 30"/>
                <a:gd name="T1" fmla="*/ 0 h 26"/>
                <a:gd name="T2" fmla="*/ 20 w 30"/>
                <a:gd name="T3" fmla="*/ 0 h 26"/>
                <a:gd name="T4" fmla="*/ 30 w 30"/>
                <a:gd name="T5" fmla="*/ 0 h 26"/>
                <a:gd name="T6" fmla="*/ 30 w 30"/>
                <a:gd name="T7" fmla="*/ 0 h 26"/>
                <a:gd name="T8" fmla="*/ 29 w 30"/>
                <a:gd name="T9" fmla="*/ 0 h 26"/>
                <a:gd name="T10" fmla="*/ 27 w 30"/>
                <a:gd name="T11" fmla="*/ 2 h 26"/>
                <a:gd name="T12" fmla="*/ 26 w 30"/>
                <a:gd name="T13" fmla="*/ 4 h 26"/>
                <a:gd name="T14" fmla="*/ 26 w 30"/>
                <a:gd name="T15" fmla="*/ 15 h 26"/>
                <a:gd name="T16" fmla="*/ 25 w 30"/>
                <a:gd name="T17" fmla="*/ 21 h 26"/>
                <a:gd name="T18" fmla="*/ 22 w 30"/>
                <a:gd name="T19" fmla="*/ 24 h 26"/>
                <a:gd name="T20" fmla="*/ 15 w 30"/>
                <a:gd name="T21" fmla="*/ 26 h 26"/>
                <a:gd name="T22" fmla="*/ 8 w 30"/>
                <a:gd name="T23" fmla="*/ 24 h 26"/>
                <a:gd name="T24" fmla="*/ 5 w 30"/>
                <a:gd name="T25" fmla="*/ 20 h 26"/>
                <a:gd name="T26" fmla="*/ 4 w 30"/>
                <a:gd name="T27" fmla="*/ 14 h 26"/>
                <a:gd name="T28" fmla="*/ 4 w 30"/>
                <a:gd name="T29" fmla="*/ 4 h 26"/>
                <a:gd name="T30" fmla="*/ 4 w 30"/>
                <a:gd name="T31" fmla="*/ 1 h 26"/>
                <a:gd name="T32" fmla="*/ 1 w 30"/>
                <a:gd name="T33" fmla="*/ 0 h 26"/>
                <a:gd name="T34" fmla="*/ 0 w 30"/>
                <a:gd name="T35" fmla="*/ 0 h 26"/>
                <a:gd name="T36" fmla="*/ 0 w 30"/>
                <a:gd name="T37" fmla="*/ 0 h 26"/>
                <a:gd name="T38" fmla="*/ 12 w 30"/>
                <a:gd name="T39" fmla="*/ 0 h 26"/>
                <a:gd name="T40" fmla="*/ 12 w 30"/>
                <a:gd name="T41" fmla="*/ 0 h 26"/>
                <a:gd name="T42" fmla="*/ 11 w 30"/>
                <a:gd name="T43" fmla="*/ 0 h 26"/>
                <a:gd name="T44" fmla="*/ 9 w 30"/>
                <a:gd name="T45" fmla="*/ 1 h 26"/>
                <a:gd name="T46" fmla="*/ 8 w 30"/>
                <a:gd name="T47" fmla="*/ 4 h 26"/>
                <a:gd name="T48" fmla="*/ 8 w 30"/>
                <a:gd name="T49" fmla="*/ 15 h 26"/>
                <a:gd name="T50" fmla="*/ 9 w 30"/>
                <a:gd name="T51" fmla="*/ 19 h 26"/>
                <a:gd name="T52" fmla="*/ 10 w 30"/>
                <a:gd name="T53" fmla="*/ 22 h 26"/>
                <a:gd name="T54" fmla="*/ 12 w 30"/>
                <a:gd name="T55" fmla="*/ 23 h 26"/>
                <a:gd name="T56" fmla="*/ 16 w 30"/>
                <a:gd name="T57" fmla="*/ 24 h 26"/>
                <a:gd name="T58" fmla="*/ 21 w 30"/>
                <a:gd name="T59" fmla="*/ 23 h 26"/>
                <a:gd name="T60" fmla="*/ 24 w 30"/>
                <a:gd name="T61" fmla="*/ 20 h 26"/>
                <a:gd name="T62" fmla="*/ 24 w 30"/>
                <a:gd name="T63" fmla="*/ 15 h 26"/>
                <a:gd name="T64" fmla="*/ 24 w 30"/>
                <a:gd name="T65" fmla="*/ 4 h 26"/>
                <a:gd name="T66" fmla="*/ 24 w 30"/>
                <a:gd name="T67" fmla="*/ 1 h 26"/>
                <a:gd name="T68" fmla="*/ 21 w 30"/>
                <a:gd name="T69" fmla="*/ 0 h 26"/>
                <a:gd name="T70" fmla="*/ 20 w 30"/>
                <a:gd name="T7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26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8" y="0"/>
                    <a:pt x="27" y="1"/>
                    <a:pt x="27" y="2"/>
                  </a:cubicBezTo>
                  <a:cubicBezTo>
                    <a:pt x="26" y="2"/>
                    <a:pt x="26" y="3"/>
                    <a:pt x="26" y="4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7"/>
                    <a:pt x="26" y="19"/>
                    <a:pt x="25" y="21"/>
                  </a:cubicBezTo>
                  <a:cubicBezTo>
                    <a:pt x="25" y="22"/>
                    <a:pt x="24" y="23"/>
                    <a:pt x="22" y="24"/>
                  </a:cubicBezTo>
                  <a:cubicBezTo>
                    <a:pt x="20" y="25"/>
                    <a:pt x="18" y="26"/>
                    <a:pt x="15" y="26"/>
                  </a:cubicBezTo>
                  <a:cubicBezTo>
                    <a:pt x="12" y="26"/>
                    <a:pt x="10" y="25"/>
                    <a:pt x="8" y="24"/>
                  </a:cubicBezTo>
                  <a:cubicBezTo>
                    <a:pt x="7" y="23"/>
                    <a:pt x="6" y="22"/>
                    <a:pt x="5" y="20"/>
                  </a:cubicBezTo>
                  <a:cubicBezTo>
                    <a:pt x="4" y="19"/>
                    <a:pt x="4" y="17"/>
                    <a:pt x="4" y="1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2"/>
                    <a:pt x="4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9" y="1"/>
                    <a:pt x="9" y="1"/>
                  </a:cubicBezTo>
                  <a:cubicBezTo>
                    <a:pt x="8" y="2"/>
                    <a:pt x="8" y="3"/>
                    <a:pt x="8" y="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6"/>
                    <a:pt x="8" y="17"/>
                    <a:pt x="9" y="19"/>
                  </a:cubicBezTo>
                  <a:cubicBezTo>
                    <a:pt x="9" y="20"/>
                    <a:pt x="9" y="21"/>
                    <a:pt x="10" y="22"/>
                  </a:cubicBezTo>
                  <a:cubicBezTo>
                    <a:pt x="10" y="22"/>
                    <a:pt x="11" y="23"/>
                    <a:pt x="12" y="23"/>
                  </a:cubicBezTo>
                  <a:cubicBezTo>
                    <a:pt x="13" y="24"/>
                    <a:pt x="14" y="24"/>
                    <a:pt x="16" y="24"/>
                  </a:cubicBezTo>
                  <a:cubicBezTo>
                    <a:pt x="17" y="24"/>
                    <a:pt x="19" y="24"/>
                    <a:pt x="21" y="23"/>
                  </a:cubicBezTo>
                  <a:cubicBezTo>
                    <a:pt x="22" y="22"/>
                    <a:pt x="23" y="21"/>
                    <a:pt x="24" y="20"/>
                  </a:cubicBezTo>
                  <a:cubicBezTo>
                    <a:pt x="24" y="19"/>
                    <a:pt x="24" y="17"/>
                    <a:pt x="24" y="15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3"/>
                    <a:pt x="24" y="2"/>
                    <a:pt x="24" y="1"/>
                  </a:cubicBezTo>
                  <a:cubicBezTo>
                    <a:pt x="23" y="1"/>
                    <a:pt x="22" y="0"/>
                    <a:pt x="21" y="0"/>
                  </a:cubicBez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00"/>
            <p:cNvSpPr/>
            <p:nvPr/>
          </p:nvSpPr>
          <p:spPr bwMode="auto">
            <a:xfrm>
              <a:off x="11084806" y="5754688"/>
              <a:ext cx="134937" cy="95250"/>
            </a:xfrm>
            <a:custGeom>
              <a:avLst/>
              <a:gdLst>
                <a:gd name="T0" fmla="*/ 17 w 36"/>
                <a:gd name="T1" fmla="*/ 25 h 25"/>
                <a:gd name="T2" fmla="*/ 6 w 36"/>
                <a:gd name="T3" fmla="*/ 4 h 25"/>
                <a:gd name="T4" fmla="*/ 6 w 36"/>
                <a:gd name="T5" fmla="*/ 21 h 25"/>
                <a:gd name="T6" fmla="*/ 6 w 36"/>
                <a:gd name="T7" fmla="*/ 24 h 25"/>
                <a:gd name="T8" fmla="*/ 9 w 36"/>
                <a:gd name="T9" fmla="*/ 25 h 25"/>
                <a:gd name="T10" fmla="*/ 10 w 36"/>
                <a:gd name="T11" fmla="*/ 25 h 25"/>
                <a:gd name="T12" fmla="*/ 10 w 36"/>
                <a:gd name="T13" fmla="*/ 25 h 25"/>
                <a:gd name="T14" fmla="*/ 0 w 36"/>
                <a:gd name="T15" fmla="*/ 25 h 25"/>
                <a:gd name="T16" fmla="*/ 0 w 36"/>
                <a:gd name="T17" fmla="*/ 25 h 25"/>
                <a:gd name="T18" fmla="*/ 1 w 36"/>
                <a:gd name="T19" fmla="*/ 25 h 25"/>
                <a:gd name="T20" fmla="*/ 4 w 36"/>
                <a:gd name="T21" fmla="*/ 24 h 25"/>
                <a:gd name="T22" fmla="*/ 4 w 36"/>
                <a:gd name="T23" fmla="*/ 21 h 25"/>
                <a:gd name="T24" fmla="*/ 4 w 36"/>
                <a:gd name="T25" fmla="*/ 4 h 25"/>
                <a:gd name="T26" fmla="*/ 4 w 36"/>
                <a:gd name="T27" fmla="*/ 2 h 25"/>
                <a:gd name="T28" fmla="*/ 2 w 36"/>
                <a:gd name="T29" fmla="*/ 1 h 25"/>
                <a:gd name="T30" fmla="*/ 0 w 36"/>
                <a:gd name="T31" fmla="*/ 0 h 25"/>
                <a:gd name="T32" fmla="*/ 0 w 36"/>
                <a:gd name="T33" fmla="*/ 0 h 25"/>
                <a:gd name="T34" fmla="*/ 8 w 36"/>
                <a:gd name="T35" fmla="*/ 0 h 25"/>
                <a:gd name="T36" fmla="*/ 18 w 36"/>
                <a:gd name="T37" fmla="*/ 20 h 25"/>
                <a:gd name="T38" fmla="*/ 28 w 36"/>
                <a:gd name="T39" fmla="*/ 0 h 25"/>
                <a:gd name="T40" fmla="*/ 36 w 36"/>
                <a:gd name="T41" fmla="*/ 0 h 25"/>
                <a:gd name="T42" fmla="*/ 36 w 36"/>
                <a:gd name="T43" fmla="*/ 0 h 25"/>
                <a:gd name="T44" fmla="*/ 35 w 36"/>
                <a:gd name="T45" fmla="*/ 0 h 25"/>
                <a:gd name="T46" fmla="*/ 33 w 36"/>
                <a:gd name="T47" fmla="*/ 1 h 25"/>
                <a:gd name="T48" fmla="*/ 32 w 36"/>
                <a:gd name="T49" fmla="*/ 4 h 25"/>
                <a:gd name="T50" fmla="*/ 32 w 36"/>
                <a:gd name="T51" fmla="*/ 21 h 25"/>
                <a:gd name="T52" fmla="*/ 33 w 36"/>
                <a:gd name="T53" fmla="*/ 24 h 25"/>
                <a:gd name="T54" fmla="*/ 35 w 36"/>
                <a:gd name="T55" fmla="*/ 25 h 25"/>
                <a:gd name="T56" fmla="*/ 36 w 36"/>
                <a:gd name="T57" fmla="*/ 25 h 25"/>
                <a:gd name="T58" fmla="*/ 36 w 36"/>
                <a:gd name="T59" fmla="*/ 25 h 25"/>
                <a:gd name="T60" fmla="*/ 24 w 36"/>
                <a:gd name="T61" fmla="*/ 25 h 25"/>
                <a:gd name="T62" fmla="*/ 24 w 36"/>
                <a:gd name="T63" fmla="*/ 25 h 25"/>
                <a:gd name="T64" fmla="*/ 25 w 36"/>
                <a:gd name="T65" fmla="*/ 25 h 25"/>
                <a:gd name="T66" fmla="*/ 28 w 36"/>
                <a:gd name="T67" fmla="*/ 24 h 25"/>
                <a:gd name="T68" fmla="*/ 28 w 36"/>
                <a:gd name="T69" fmla="*/ 21 h 25"/>
                <a:gd name="T70" fmla="*/ 28 w 36"/>
                <a:gd name="T71" fmla="*/ 4 h 25"/>
                <a:gd name="T72" fmla="*/ 17 w 36"/>
                <a:gd name="T73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" h="25">
                  <a:moveTo>
                    <a:pt x="17" y="25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2"/>
                    <a:pt x="6" y="23"/>
                    <a:pt x="6" y="24"/>
                  </a:cubicBezTo>
                  <a:cubicBezTo>
                    <a:pt x="7" y="24"/>
                    <a:pt x="8" y="25"/>
                    <a:pt x="9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2" y="25"/>
                    <a:pt x="3" y="24"/>
                    <a:pt x="4" y="24"/>
                  </a:cubicBezTo>
                  <a:cubicBezTo>
                    <a:pt x="4" y="23"/>
                    <a:pt x="4" y="22"/>
                    <a:pt x="4" y="21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3" y="1"/>
                    <a:pt x="33" y="1"/>
                  </a:cubicBezTo>
                  <a:cubicBezTo>
                    <a:pt x="33" y="2"/>
                    <a:pt x="32" y="3"/>
                    <a:pt x="32" y="4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2"/>
                    <a:pt x="33" y="23"/>
                    <a:pt x="33" y="24"/>
                  </a:cubicBezTo>
                  <a:cubicBezTo>
                    <a:pt x="33" y="24"/>
                    <a:pt x="34" y="25"/>
                    <a:pt x="35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7" y="25"/>
                    <a:pt x="27" y="24"/>
                    <a:pt x="28" y="24"/>
                  </a:cubicBezTo>
                  <a:cubicBezTo>
                    <a:pt x="28" y="23"/>
                    <a:pt x="28" y="22"/>
                    <a:pt x="28" y="21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17" y="25"/>
                    <a:pt x="17" y="25"/>
                    <a:pt x="1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Rectangle 201"/>
            <p:cNvSpPr>
              <a:spLocks noChangeArrowheads="1"/>
            </p:cNvSpPr>
            <p:nvPr/>
          </p:nvSpPr>
          <p:spPr bwMode="auto">
            <a:xfrm>
              <a:off x="9978912" y="4487863"/>
              <a:ext cx="6350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02"/>
            <p:cNvSpPr>
              <a:spLocks noEditPoints="1"/>
            </p:cNvSpPr>
            <p:nvPr/>
          </p:nvSpPr>
          <p:spPr bwMode="auto">
            <a:xfrm>
              <a:off x="9609024" y="4310063"/>
              <a:ext cx="460375" cy="544512"/>
            </a:xfrm>
            <a:custGeom>
              <a:avLst/>
              <a:gdLst>
                <a:gd name="T0" fmla="*/ 85 w 122"/>
                <a:gd name="T1" fmla="*/ 121 h 144"/>
                <a:gd name="T2" fmla="*/ 66 w 122"/>
                <a:gd name="T3" fmla="*/ 97 h 144"/>
                <a:gd name="T4" fmla="*/ 38 w 122"/>
                <a:gd name="T5" fmla="*/ 105 h 144"/>
                <a:gd name="T6" fmla="*/ 39 w 122"/>
                <a:gd name="T7" fmla="*/ 87 h 144"/>
                <a:gd name="T8" fmla="*/ 27 w 122"/>
                <a:gd name="T9" fmla="*/ 66 h 144"/>
                <a:gd name="T10" fmla="*/ 29 w 122"/>
                <a:gd name="T11" fmla="*/ 28 h 144"/>
                <a:gd name="T12" fmla="*/ 39 w 122"/>
                <a:gd name="T13" fmla="*/ 29 h 144"/>
                <a:gd name="T14" fmla="*/ 41 w 122"/>
                <a:gd name="T15" fmla="*/ 32 h 144"/>
                <a:gd name="T16" fmla="*/ 43 w 122"/>
                <a:gd name="T17" fmla="*/ 42 h 144"/>
                <a:gd name="T18" fmla="*/ 17 w 122"/>
                <a:gd name="T19" fmla="*/ 66 h 144"/>
                <a:gd name="T20" fmla="*/ 38 w 122"/>
                <a:gd name="T21" fmla="*/ 28 h 144"/>
                <a:gd name="T22" fmla="*/ 35 w 122"/>
                <a:gd name="T23" fmla="*/ 37 h 144"/>
                <a:gd name="T24" fmla="*/ 45 w 122"/>
                <a:gd name="T25" fmla="*/ 33 h 144"/>
                <a:gd name="T26" fmla="*/ 45 w 122"/>
                <a:gd name="T27" fmla="*/ 12 h 144"/>
                <a:gd name="T28" fmla="*/ 48 w 122"/>
                <a:gd name="T29" fmla="*/ 70 h 144"/>
                <a:gd name="T30" fmla="*/ 49 w 122"/>
                <a:gd name="T31" fmla="*/ 34 h 144"/>
                <a:gd name="T32" fmla="*/ 50 w 122"/>
                <a:gd name="T33" fmla="*/ 1 h 144"/>
                <a:gd name="T34" fmla="*/ 52 w 122"/>
                <a:gd name="T35" fmla="*/ 15 h 144"/>
                <a:gd name="T36" fmla="*/ 63 w 122"/>
                <a:gd name="T37" fmla="*/ 36 h 144"/>
                <a:gd name="T38" fmla="*/ 69 w 122"/>
                <a:gd name="T39" fmla="*/ 21 h 144"/>
                <a:gd name="T40" fmla="*/ 88 w 122"/>
                <a:gd name="T41" fmla="*/ 14 h 144"/>
                <a:gd name="T42" fmla="*/ 102 w 122"/>
                <a:gd name="T43" fmla="*/ 23 h 144"/>
                <a:gd name="T44" fmla="*/ 106 w 122"/>
                <a:gd name="T45" fmla="*/ 24 h 144"/>
                <a:gd name="T46" fmla="*/ 114 w 122"/>
                <a:gd name="T47" fmla="*/ 39 h 144"/>
                <a:gd name="T48" fmla="*/ 56 w 122"/>
                <a:gd name="T49" fmla="*/ 68 h 144"/>
                <a:gd name="T50" fmla="*/ 90 w 122"/>
                <a:gd name="T51" fmla="*/ 71 h 144"/>
                <a:gd name="T52" fmla="*/ 98 w 122"/>
                <a:gd name="T53" fmla="*/ 52 h 144"/>
                <a:gd name="T54" fmla="*/ 99 w 122"/>
                <a:gd name="T55" fmla="*/ 53 h 144"/>
                <a:gd name="T56" fmla="*/ 100 w 122"/>
                <a:gd name="T57" fmla="*/ 101 h 144"/>
                <a:gd name="T58" fmla="*/ 100 w 122"/>
                <a:gd name="T59" fmla="*/ 69 h 144"/>
                <a:gd name="T60" fmla="*/ 120 w 122"/>
                <a:gd name="T61" fmla="*/ 41 h 144"/>
                <a:gd name="T62" fmla="*/ 104 w 122"/>
                <a:gd name="T63" fmla="*/ 63 h 144"/>
                <a:gd name="T64" fmla="*/ 97 w 122"/>
                <a:gd name="T65" fmla="*/ 57 h 144"/>
                <a:gd name="T66" fmla="*/ 97 w 122"/>
                <a:gd name="T67" fmla="*/ 44 h 144"/>
                <a:gd name="T68" fmla="*/ 92 w 122"/>
                <a:gd name="T69" fmla="*/ 30 h 144"/>
                <a:gd name="T70" fmla="*/ 86 w 122"/>
                <a:gd name="T71" fmla="*/ 51 h 144"/>
                <a:gd name="T72" fmla="*/ 89 w 122"/>
                <a:gd name="T73" fmla="*/ 81 h 144"/>
                <a:gd name="T74" fmla="*/ 51 w 122"/>
                <a:gd name="T75" fmla="*/ 81 h 144"/>
                <a:gd name="T76" fmla="*/ 58 w 122"/>
                <a:gd name="T77" fmla="*/ 71 h 144"/>
                <a:gd name="T78" fmla="*/ 50 w 122"/>
                <a:gd name="T79" fmla="*/ 34 h 144"/>
                <a:gd name="T80" fmla="*/ 58 w 122"/>
                <a:gd name="T81" fmla="*/ 40 h 144"/>
                <a:gd name="T82" fmla="*/ 65 w 122"/>
                <a:gd name="T83" fmla="*/ 35 h 144"/>
                <a:gd name="T84" fmla="*/ 69 w 122"/>
                <a:gd name="T85" fmla="*/ 28 h 144"/>
                <a:gd name="T86" fmla="*/ 91 w 122"/>
                <a:gd name="T87" fmla="*/ 26 h 144"/>
                <a:gd name="T88" fmla="*/ 97 w 122"/>
                <a:gd name="T89" fmla="*/ 32 h 144"/>
                <a:gd name="T90" fmla="*/ 104 w 122"/>
                <a:gd name="T91" fmla="*/ 37 h 144"/>
                <a:gd name="T92" fmla="*/ 108 w 122"/>
                <a:gd name="T93" fmla="*/ 38 h 144"/>
                <a:gd name="T94" fmla="*/ 115 w 122"/>
                <a:gd name="T95" fmla="*/ 40 h 144"/>
                <a:gd name="T96" fmla="*/ 119 w 122"/>
                <a:gd name="T97" fmla="*/ 22 h 144"/>
                <a:gd name="T98" fmla="*/ 92 w 122"/>
                <a:gd name="T99" fmla="*/ 16 h 144"/>
                <a:gd name="T100" fmla="*/ 69 w 122"/>
                <a:gd name="T101" fmla="*/ 20 h 144"/>
                <a:gd name="T102" fmla="*/ 46 w 122"/>
                <a:gd name="T103" fmla="*/ 1 h 144"/>
                <a:gd name="T104" fmla="*/ 38 w 122"/>
                <a:gd name="T105" fmla="*/ 3 h 144"/>
                <a:gd name="T106" fmla="*/ 35 w 122"/>
                <a:gd name="T107" fmla="*/ 5 h 144"/>
                <a:gd name="T108" fmla="*/ 30 w 122"/>
                <a:gd name="T109" fmla="*/ 12 h 144"/>
                <a:gd name="T110" fmla="*/ 27 w 122"/>
                <a:gd name="T111" fmla="*/ 20 h 144"/>
                <a:gd name="T112" fmla="*/ 14 w 122"/>
                <a:gd name="T113" fmla="*/ 66 h 144"/>
                <a:gd name="T114" fmla="*/ 46 w 122"/>
                <a:gd name="T115" fmla="*/ 71 h 144"/>
                <a:gd name="T116" fmla="*/ 36 w 122"/>
                <a:gd name="T117" fmla="*/ 78 h 144"/>
                <a:gd name="T118" fmla="*/ 30 w 122"/>
                <a:gd name="T119" fmla="*/ 11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2" h="144">
                  <a:moveTo>
                    <a:pt x="91" y="91"/>
                  </a:moveTo>
                  <a:cubicBezTo>
                    <a:pt x="83" y="89"/>
                    <a:pt x="83" y="89"/>
                    <a:pt x="83" y="89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93" y="90"/>
                    <a:pt x="93" y="90"/>
                    <a:pt x="93" y="90"/>
                  </a:cubicBezTo>
                  <a:lnTo>
                    <a:pt x="91" y="91"/>
                  </a:lnTo>
                  <a:close/>
                  <a:moveTo>
                    <a:pt x="85" y="121"/>
                  </a:moveTo>
                  <a:cubicBezTo>
                    <a:pt x="83" y="116"/>
                    <a:pt x="83" y="116"/>
                    <a:pt x="83" y="116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90" y="104"/>
                    <a:pt x="90" y="104"/>
                    <a:pt x="90" y="104"/>
                  </a:cubicBezTo>
                  <a:cubicBezTo>
                    <a:pt x="93" y="122"/>
                    <a:pt x="93" y="122"/>
                    <a:pt x="93" y="122"/>
                  </a:cubicBezTo>
                  <a:cubicBezTo>
                    <a:pt x="90" y="122"/>
                    <a:pt x="87" y="122"/>
                    <a:pt x="85" y="121"/>
                  </a:cubicBezTo>
                  <a:close/>
                  <a:moveTo>
                    <a:pt x="66" y="97"/>
                  </a:moveTo>
                  <a:cubicBezTo>
                    <a:pt x="74" y="99"/>
                    <a:pt x="74" y="99"/>
                    <a:pt x="74" y="99"/>
                  </a:cubicBezTo>
                  <a:cubicBezTo>
                    <a:pt x="85" y="95"/>
                    <a:pt x="85" y="95"/>
                    <a:pt x="85" y="95"/>
                  </a:cubicBezTo>
                  <a:cubicBezTo>
                    <a:pt x="91" y="98"/>
                    <a:pt x="91" y="98"/>
                    <a:pt x="91" y="98"/>
                  </a:cubicBezTo>
                  <a:cubicBezTo>
                    <a:pt x="85" y="97"/>
                    <a:pt x="85" y="97"/>
                    <a:pt x="85" y="97"/>
                  </a:cubicBezTo>
                  <a:cubicBezTo>
                    <a:pt x="74" y="101"/>
                    <a:pt x="74" y="101"/>
                    <a:pt x="74" y="101"/>
                  </a:cubicBezTo>
                  <a:lnTo>
                    <a:pt x="66" y="97"/>
                  </a:lnTo>
                  <a:close/>
                  <a:moveTo>
                    <a:pt x="42" y="117"/>
                  </a:moveTo>
                  <a:cubicBezTo>
                    <a:pt x="38" y="105"/>
                    <a:pt x="38" y="105"/>
                    <a:pt x="38" y="105"/>
                  </a:cubicBezTo>
                  <a:cubicBezTo>
                    <a:pt x="33" y="104"/>
                    <a:pt x="33" y="104"/>
                    <a:pt x="33" y="104"/>
                  </a:cubicBezTo>
                  <a:cubicBezTo>
                    <a:pt x="42" y="101"/>
                    <a:pt x="42" y="101"/>
                    <a:pt x="42" y="101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69" y="110"/>
                    <a:pt x="69" y="110"/>
                    <a:pt x="69" y="110"/>
                  </a:cubicBezTo>
                  <a:lnTo>
                    <a:pt x="42" y="117"/>
                  </a:lnTo>
                  <a:close/>
                  <a:moveTo>
                    <a:pt x="38" y="81"/>
                  </a:moveTo>
                  <a:cubicBezTo>
                    <a:pt x="39" y="81"/>
                    <a:pt x="39" y="81"/>
                    <a:pt x="39" y="81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38" y="87"/>
                    <a:pt x="38" y="87"/>
                    <a:pt x="38" y="87"/>
                  </a:cubicBezTo>
                  <a:lnTo>
                    <a:pt x="38" y="81"/>
                  </a:lnTo>
                  <a:close/>
                  <a:moveTo>
                    <a:pt x="40" y="81"/>
                  </a:moveTo>
                  <a:cubicBezTo>
                    <a:pt x="46" y="81"/>
                    <a:pt x="46" y="81"/>
                    <a:pt x="46" y="81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0" y="87"/>
                    <a:pt x="40" y="87"/>
                    <a:pt x="40" y="87"/>
                  </a:cubicBezTo>
                  <a:lnTo>
                    <a:pt x="40" y="81"/>
                  </a:lnTo>
                  <a:close/>
                  <a:moveTo>
                    <a:pt x="27" y="66"/>
                  </a:moveTo>
                  <a:cubicBezTo>
                    <a:pt x="27" y="66"/>
                    <a:pt x="27" y="66"/>
                    <a:pt x="27" y="66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9" y="29"/>
                    <a:pt x="39" y="29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2" y="32"/>
                    <a:pt x="42" y="32"/>
                    <a:pt x="42" y="33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34"/>
                    <a:pt x="46" y="34"/>
                    <a:pt x="47" y="34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66"/>
                    <a:pt x="46" y="66"/>
                    <a:pt x="46" y="66"/>
                  </a:cubicBezTo>
                  <a:lnTo>
                    <a:pt x="27" y="66"/>
                  </a:lnTo>
                  <a:close/>
                  <a:moveTo>
                    <a:pt x="18" y="66"/>
                  </a:moveTo>
                  <a:cubicBezTo>
                    <a:pt x="17" y="66"/>
                    <a:pt x="17" y="66"/>
                    <a:pt x="17" y="66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8" y="25"/>
                    <a:pt x="18" y="25"/>
                    <a:pt x="18" y="25"/>
                  </a:cubicBezTo>
                  <a:lnTo>
                    <a:pt x="18" y="66"/>
                  </a:lnTo>
                  <a:close/>
                  <a:moveTo>
                    <a:pt x="38" y="28"/>
                  </a:moveTo>
                  <a:cubicBezTo>
                    <a:pt x="38" y="28"/>
                    <a:pt x="38" y="28"/>
                    <a:pt x="38" y="28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0" y="31"/>
                    <a:pt x="30" y="31"/>
                    <a:pt x="30" y="31"/>
                  </a:cubicBezTo>
                  <a:lnTo>
                    <a:pt x="38" y="28"/>
                  </a:ln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8" y="18"/>
                    <a:pt x="38" y="18"/>
                    <a:pt x="38" y="18"/>
                  </a:cubicBezTo>
                  <a:lnTo>
                    <a:pt x="30" y="14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1" y="31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7"/>
                    <a:pt x="35" y="37"/>
                    <a:pt x="35" y="37"/>
                  </a:cubicBezTo>
                  <a:lnTo>
                    <a:pt x="41" y="31"/>
                  </a:lnTo>
                  <a:close/>
                  <a:moveTo>
                    <a:pt x="34" y="7"/>
                  </a:moveTo>
                  <a:cubicBezTo>
                    <a:pt x="35" y="8"/>
                    <a:pt x="35" y="8"/>
                    <a:pt x="35" y="8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4"/>
                    <a:pt x="41" y="14"/>
                    <a:pt x="41" y="14"/>
                  </a:cubicBezTo>
                  <a:lnTo>
                    <a:pt x="34" y="7"/>
                  </a:lnTo>
                  <a:close/>
                  <a:moveTo>
                    <a:pt x="45" y="33"/>
                  </a:moveTo>
                  <a:cubicBezTo>
                    <a:pt x="45" y="33"/>
                    <a:pt x="45" y="33"/>
                    <a:pt x="45" y="33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5" y="33"/>
                  </a:lnTo>
                  <a:close/>
                  <a:moveTo>
                    <a:pt x="41" y="3"/>
                  </a:moveTo>
                  <a:cubicBezTo>
                    <a:pt x="42" y="4"/>
                    <a:pt x="42" y="4"/>
                    <a:pt x="42" y="4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5" y="12"/>
                    <a:pt x="45" y="12"/>
                    <a:pt x="45" y="12"/>
                  </a:cubicBezTo>
                  <a:lnTo>
                    <a:pt x="41" y="3"/>
                  </a:lnTo>
                  <a:close/>
                  <a:moveTo>
                    <a:pt x="48" y="80"/>
                  </a:moveTo>
                  <a:cubicBezTo>
                    <a:pt x="49" y="80"/>
                    <a:pt x="49" y="80"/>
                    <a:pt x="49" y="80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48" y="87"/>
                    <a:pt x="48" y="87"/>
                    <a:pt x="48" y="87"/>
                  </a:cubicBezTo>
                  <a:lnTo>
                    <a:pt x="48" y="80"/>
                  </a:lnTo>
                  <a:close/>
                  <a:moveTo>
                    <a:pt x="48" y="70"/>
                  </a:moveTo>
                  <a:cubicBezTo>
                    <a:pt x="49" y="70"/>
                    <a:pt x="49" y="70"/>
                    <a:pt x="49" y="70"/>
                  </a:cubicBezTo>
                  <a:cubicBezTo>
                    <a:pt x="50" y="71"/>
                    <a:pt x="50" y="71"/>
                    <a:pt x="50" y="71"/>
                  </a:cubicBezTo>
                  <a:cubicBezTo>
                    <a:pt x="50" y="76"/>
                    <a:pt x="50" y="76"/>
                    <a:pt x="50" y="76"/>
                  </a:cubicBezTo>
                  <a:cubicBezTo>
                    <a:pt x="48" y="76"/>
                    <a:pt x="48" y="76"/>
                    <a:pt x="48" y="76"/>
                  </a:cubicBezTo>
                  <a:lnTo>
                    <a:pt x="48" y="70"/>
                  </a:lnTo>
                  <a:close/>
                  <a:moveTo>
                    <a:pt x="49" y="43"/>
                  </a:moveTo>
                  <a:cubicBezTo>
                    <a:pt x="49" y="43"/>
                    <a:pt x="49" y="43"/>
                    <a:pt x="49" y="43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50" y="34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49" y="66"/>
                    <a:pt x="49" y="66"/>
                    <a:pt x="49" y="66"/>
                  </a:cubicBezTo>
                  <a:lnTo>
                    <a:pt x="49" y="43"/>
                  </a:lnTo>
                  <a:close/>
                  <a:moveTo>
                    <a:pt x="49" y="1"/>
                  </a:moveTo>
                  <a:cubicBezTo>
                    <a:pt x="50" y="1"/>
                    <a:pt x="50" y="1"/>
                    <a:pt x="50" y="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49" y="11"/>
                    <a:pt x="49" y="11"/>
                  </a:cubicBezTo>
                  <a:lnTo>
                    <a:pt x="49" y="1"/>
                  </a:lnTo>
                  <a:close/>
                  <a:moveTo>
                    <a:pt x="52" y="15"/>
                  </a:moveTo>
                  <a:cubicBezTo>
                    <a:pt x="54" y="15"/>
                    <a:pt x="55" y="16"/>
                    <a:pt x="55" y="18"/>
                  </a:cubicBezTo>
                  <a:cubicBezTo>
                    <a:pt x="55" y="19"/>
                    <a:pt x="54" y="20"/>
                    <a:pt x="52" y="20"/>
                  </a:cubicBezTo>
                  <a:cubicBezTo>
                    <a:pt x="51" y="20"/>
                    <a:pt x="50" y="19"/>
                    <a:pt x="50" y="18"/>
                  </a:cubicBezTo>
                  <a:cubicBezTo>
                    <a:pt x="50" y="16"/>
                    <a:pt x="51" y="15"/>
                    <a:pt x="52" y="15"/>
                  </a:cubicBez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4" y="32"/>
                    <a:pt x="54" y="32"/>
                    <a:pt x="54" y="32"/>
                  </a:cubicBezTo>
                  <a:lnTo>
                    <a:pt x="57" y="41"/>
                  </a:lnTo>
                  <a:close/>
                  <a:moveTo>
                    <a:pt x="57" y="29"/>
                  </a:moveTo>
                  <a:cubicBezTo>
                    <a:pt x="64" y="36"/>
                    <a:pt x="64" y="36"/>
                    <a:pt x="64" y="36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30"/>
                    <a:pt x="57" y="30"/>
                    <a:pt x="57" y="29"/>
                  </a:cubicBezTo>
                  <a:close/>
                  <a:moveTo>
                    <a:pt x="59" y="26"/>
                  </a:moveTo>
                  <a:cubicBezTo>
                    <a:pt x="67" y="29"/>
                    <a:pt x="67" y="29"/>
                    <a:pt x="67" y="29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9" y="26"/>
                    <a:pt x="59" y="26"/>
                    <a:pt x="59" y="26"/>
                  </a:cubicBezTo>
                  <a:close/>
                  <a:moveTo>
                    <a:pt x="69" y="21"/>
                  </a:moveTo>
                  <a:cubicBezTo>
                    <a:pt x="93" y="21"/>
                    <a:pt x="93" y="21"/>
                    <a:pt x="93" y="21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69" y="22"/>
                    <a:pt x="69" y="22"/>
                    <a:pt x="69" y="22"/>
                  </a:cubicBezTo>
                  <a:lnTo>
                    <a:pt x="69" y="21"/>
                  </a:lnTo>
                  <a:close/>
                  <a:moveTo>
                    <a:pt x="89" y="14"/>
                  </a:moveTo>
                  <a:cubicBezTo>
                    <a:pt x="89" y="20"/>
                    <a:pt x="89" y="20"/>
                    <a:pt x="89" y="2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8" y="14"/>
                    <a:pt x="88" y="14"/>
                    <a:pt x="88" y="14"/>
                  </a:cubicBezTo>
                  <a:lnTo>
                    <a:pt x="89" y="14"/>
                  </a:lnTo>
                  <a:close/>
                  <a:moveTo>
                    <a:pt x="91" y="17"/>
                  </a:moveTo>
                  <a:cubicBezTo>
                    <a:pt x="98" y="21"/>
                    <a:pt x="98" y="21"/>
                    <a:pt x="98" y="21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1" y="18"/>
                    <a:pt x="91" y="18"/>
                    <a:pt x="91" y="18"/>
                  </a:cubicBezTo>
                  <a:lnTo>
                    <a:pt x="91" y="17"/>
                  </a:lnTo>
                  <a:close/>
                  <a:moveTo>
                    <a:pt x="102" y="22"/>
                  </a:moveTo>
                  <a:cubicBezTo>
                    <a:pt x="102" y="23"/>
                    <a:pt x="102" y="23"/>
                    <a:pt x="102" y="23"/>
                  </a:cubicBezTo>
                  <a:cubicBezTo>
                    <a:pt x="94" y="25"/>
                    <a:pt x="94" y="25"/>
                    <a:pt x="94" y="25"/>
                  </a:cubicBezTo>
                  <a:cubicBezTo>
                    <a:pt x="93" y="24"/>
                    <a:pt x="93" y="24"/>
                    <a:pt x="93" y="24"/>
                  </a:cubicBezTo>
                  <a:lnTo>
                    <a:pt x="102" y="22"/>
                  </a:lnTo>
                  <a:close/>
                  <a:moveTo>
                    <a:pt x="106" y="24"/>
                  </a:move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106" y="23"/>
                    <a:pt x="106" y="23"/>
                    <a:pt x="106" y="23"/>
                  </a:cubicBezTo>
                  <a:lnTo>
                    <a:pt x="106" y="24"/>
                  </a:lnTo>
                  <a:close/>
                  <a:moveTo>
                    <a:pt x="110" y="24"/>
                  </a:moveTo>
                  <a:cubicBezTo>
                    <a:pt x="107" y="36"/>
                    <a:pt x="107" y="36"/>
                    <a:pt x="107" y="36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10" y="24"/>
                    <a:pt x="110" y="24"/>
                    <a:pt x="110" y="24"/>
                  </a:cubicBez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lnTo>
                    <a:pt x="114" y="24"/>
                  </a:lnTo>
                  <a:close/>
                  <a:moveTo>
                    <a:pt x="51" y="71"/>
                  </a:moveTo>
                  <a:cubicBezTo>
                    <a:pt x="53" y="71"/>
                    <a:pt x="53" y="71"/>
                    <a:pt x="53" y="71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51" y="76"/>
                    <a:pt x="51" y="76"/>
                    <a:pt x="51" y="76"/>
                  </a:cubicBezTo>
                  <a:lnTo>
                    <a:pt x="51" y="71"/>
                  </a:lnTo>
                  <a:close/>
                  <a:moveTo>
                    <a:pt x="55" y="69"/>
                  </a:moveTo>
                  <a:cubicBezTo>
                    <a:pt x="56" y="68"/>
                    <a:pt x="56" y="68"/>
                    <a:pt x="56" y="68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55" y="76"/>
                    <a:pt x="55" y="76"/>
                    <a:pt x="55" y="76"/>
                  </a:cubicBezTo>
                  <a:lnTo>
                    <a:pt x="55" y="69"/>
                  </a:lnTo>
                  <a:close/>
                  <a:moveTo>
                    <a:pt x="85" y="64"/>
                  </a:moveTo>
                  <a:cubicBezTo>
                    <a:pt x="85" y="58"/>
                    <a:pt x="85" y="58"/>
                    <a:pt x="85" y="58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64"/>
                    <a:pt x="86" y="64"/>
                    <a:pt x="86" y="64"/>
                  </a:cubicBezTo>
                  <a:cubicBezTo>
                    <a:pt x="90" y="71"/>
                    <a:pt x="90" y="71"/>
                    <a:pt x="90" y="71"/>
                  </a:cubicBezTo>
                  <a:lnTo>
                    <a:pt x="85" y="64"/>
                  </a:lnTo>
                  <a:close/>
                  <a:moveTo>
                    <a:pt x="98" y="48"/>
                  </a:moveTo>
                  <a:cubicBezTo>
                    <a:pt x="98" y="45"/>
                    <a:pt x="98" y="45"/>
                    <a:pt x="98" y="45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101" y="47"/>
                    <a:pt x="101" y="47"/>
                    <a:pt x="101" y="47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lose/>
                  <a:moveTo>
                    <a:pt x="100" y="54"/>
                  </a:moveTo>
                  <a:cubicBezTo>
                    <a:pt x="99" y="54"/>
                    <a:pt x="99" y="54"/>
                    <a:pt x="99" y="54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102" y="51"/>
                    <a:pt x="102" y="51"/>
                    <a:pt x="102" y="51"/>
                  </a:cubicBezTo>
                  <a:lnTo>
                    <a:pt x="100" y="54"/>
                  </a:lnTo>
                  <a:close/>
                  <a:moveTo>
                    <a:pt x="102" y="123"/>
                  </a:moveTo>
                  <a:cubicBezTo>
                    <a:pt x="105" y="106"/>
                    <a:pt x="105" y="106"/>
                    <a:pt x="105" y="106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02" y="112"/>
                    <a:pt x="102" y="112"/>
                    <a:pt x="102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101"/>
                    <a:pt x="100" y="101"/>
                    <a:pt x="100" y="101"/>
                  </a:cubicBezTo>
                  <a:cubicBezTo>
                    <a:pt x="105" y="98"/>
                    <a:pt x="105" y="98"/>
                    <a:pt x="105" y="98"/>
                  </a:cubicBezTo>
                  <a:cubicBezTo>
                    <a:pt x="107" y="79"/>
                    <a:pt x="107" y="79"/>
                    <a:pt x="107" y="79"/>
                  </a:cubicBezTo>
                  <a:cubicBezTo>
                    <a:pt x="98" y="99"/>
                    <a:pt x="98" y="99"/>
                    <a:pt x="98" y="99"/>
                  </a:cubicBezTo>
                  <a:cubicBezTo>
                    <a:pt x="98" y="99"/>
                    <a:pt x="98" y="99"/>
                    <a:pt x="98" y="99"/>
                  </a:cubicBezTo>
                  <a:cubicBezTo>
                    <a:pt x="98" y="87"/>
                    <a:pt x="98" y="87"/>
                    <a:pt x="98" y="87"/>
                  </a:cubicBezTo>
                  <a:cubicBezTo>
                    <a:pt x="100" y="79"/>
                    <a:pt x="100" y="79"/>
                    <a:pt x="100" y="79"/>
                  </a:cubicBezTo>
                  <a:cubicBezTo>
                    <a:pt x="95" y="75"/>
                    <a:pt x="95" y="75"/>
                    <a:pt x="95" y="75"/>
                  </a:cubicBezTo>
                  <a:cubicBezTo>
                    <a:pt x="100" y="69"/>
                    <a:pt x="100" y="69"/>
                    <a:pt x="100" y="69"/>
                  </a:cubicBezTo>
                  <a:cubicBezTo>
                    <a:pt x="102" y="70"/>
                    <a:pt x="102" y="70"/>
                    <a:pt x="102" y="70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5" y="79"/>
                    <a:pt x="105" y="79"/>
                    <a:pt x="105" y="79"/>
                  </a:cubicBezTo>
                  <a:cubicBezTo>
                    <a:pt x="113" y="73"/>
                    <a:pt x="113" y="73"/>
                    <a:pt x="113" y="73"/>
                  </a:cubicBezTo>
                  <a:cubicBezTo>
                    <a:pt x="118" y="54"/>
                    <a:pt x="118" y="54"/>
                    <a:pt x="118" y="54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4" y="44"/>
                    <a:pt x="114" y="44"/>
                    <a:pt x="114" y="44"/>
                  </a:cubicBezTo>
                  <a:cubicBezTo>
                    <a:pt x="113" y="56"/>
                    <a:pt x="113" y="56"/>
                    <a:pt x="113" y="56"/>
                  </a:cubicBezTo>
                  <a:cubicBezTo>
                    <a:pt x="103" y="57"/>
                    <a:pt x="103" y="57"/>
                    <a:pt x="103" y="57"/>
                  </a:cubicBezTo>
                  <a:cubicBezTo>
                    <a:pt x="114" y="58"/>
                    <a:pt x="114" y="58"/>
                    <a:pt x="114" y="58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4" y="63"/>
                    <a:pt x="104" y="63"/>
                    <a:pt x="104" y="63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97" y="64"/>
                    <a:pt x="97" y="64"/>
                    <a:pt x="97" y="64"/>
                  </a:cubicBezTo>
                  <a:cubicBezTo>
                    <a:pt x="93" y="66"/>
                    <a:pt x="93" y="66"/>
                    <a:pt x="93" y="66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4" y="55"/>
                    <a:pt x="94" y="55"/>
                    <a:pt x="94" y="55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7" y="57"/>
                    <a:pt x="97" y="57"/>
                    <a:pt x="97" y="57"/>
                  </a:cubicBezTo>
                  <a:cubicBezTo>
                    <a:pt x="101" y="57"/>
                    <a:pt x="101" y="57"/>
                    <a:pt x="101" y="57"/>
                  </a:cubicBezTo>
                  <a:cubicBezTo>
                    <a:pt x="100" y="57"/>
                    <a:pt x="100" y="57"/>
                    <a:pt x="100" y="57"/>
                  </a:cubicBezTo>
                  <a:cubicBezTo>
                    <a:pt x="102" y="56"/>
                    <a:pt x="102" y="56"/>
                    <a:pt x="102" y="56"/>
                  </a:cubicBezTo>
                  <a:cubicBezTo>
                    <a:pt x="102" y="55"/>
                    <a:pt x="102" y="55"/>
                    <a:pt x="102" y="55"/>
                  </a:cubicBezTo>
                  <a:cubicBezTo>
                    <a:pt x="103" y="52"/>
                    <a:pt x="103" y="52"/>
                    <a:pt x="103" y="52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0" y="44"/>
                    <a:pt x="100" y="44"/>
                    <a:pt x="100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1" y="58"/>
                    <a:pt x="90" y="57"/>
                    <a:pt x="90" y="56"/>
                  </a:cubicBezTo>
                  <a:cubicBezTo>
                    <a:pt x="89" y="54"/>
                    <a:pt x="90" y="50"/>
                    <a:pt x="90" y="50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1" y="32"/>
                    <a:pt x="91" y="32"/>
                    <a:pt x="91" y="32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85" y="47"/>
                    <a:pt x="85" y="47"/>
                    <a:pt x="85" y="47"/>
                  </a:cubicBezTo>
                  <a:cubicBezTo>
                    <a:pt x="84" y="53"/>
                    <a:pt x="84" y="53"/>
                    <a:pt x="84" y="53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9" y="47"/>
                    <a:pt x="89" y="47"/>
                    <a:pt x="89" y="47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2" y="57"/>
                    <a:pt x="82" y="57"/>
                    <a:pt x="82" y="5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91" y="75"/>
                    <a:pt x="91" y="75"/>
                    <a:pt x="91" y="75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97" y="87"/>
                    <a:pt x="97" y="87"/>
                    <a:pt x="97" y="87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71" y="79"/>
                    <a:pt x="71" y="79"/>
                    <a:pt x="71" y="79"/>
                  </a:cubicBezTo>
                  <a:cubicBezTo>
                    <a:pt x="62" y="83"/>
                    <a:pt x="62" y="83"/>
                    <a:pt x="62" y="83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62" y="91"/>
                    <a:pt x="62" y="91"/>
                    <a:pt x="62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1" y="87"/>
                    <a:pt x="51" y="87"/>
                    <a:pt x="51" y="87"/>
                  </a:cubicBezTo>
                  <a:cubicBezTo>
                    <a:pt x="51" y="81"/>
                    <a:pt x="51" y="81"/>
                    <a:pt x="51" y="81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57" y="81"/>
                    <a:pt x="58" y="80"/>
                    <a:pt x="58" y="79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58" y="78"/>
                    <a:pt x="58" y="78"/>
                    <a:pt x="58" y="78"/>
                  </a:cubicBezTo>
                  <a:cubicBezTo>
                    <a:pt x="58" y="78"/>
                    <a:pt x="58" y="78"/>
                    <a:pt x="58" y="78"/>
                  </a:cubicBezTo>
                  <a:cubicBezTo>
                    <a:pt x="58" y="71"/>
                    <a:pt x="58" y="71"/>
                    <a:pt x="58" y="71"/>
                  </a:cubicBezTo>
                  <a:cubicBezTo>
                    <a:pt x="58" y="71"/>
                    <a:pt x="58" y="71"/>
                    <a:pt x="58" y="71"/>
                  </a:cubicBezTo>
                  <a:cubicBezTo>
                    <a:pt x="58" y="68"/>
                    <a:pt x="58" y="68"/>
                    <a:pt x="58" y="68"/>
                  </a:cubicBezTo>
                  <a:cubicBezTo>
                    <a:pt x="58" y="68"/>
                    <a:pt x="58" y="68"/>
                    <a:pt x="58" y="68"/>
                  </a:cubicBezTo>
                  <a:cubicBezTo>
                    <a:pt x="58" y="67"/>
                    <a:pt x="57" y="66"/>
                    <a:pt x="56" y="66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1" y="34"/>
                    <a:pt x="51" y="34"/>
                    <a:pt x="52" y="34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32"/>
                    <a:pt x="55" y="32"/>
                    <a:pt x="56" y="32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5" y="36"/>
                    <a:pt x="65" y="36"/>
                    <a:pt x="65" y="36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8" y="29"/>
                    <a:pt x="59" y="29"/>
                    <a:pt x="59" y="29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60" y="25"/>
                    <a:pt x="60" y="25"/>
                    <a:pt x="60" y="24"/>
                  </a:cubicBezTo>
                  <a:cubicBezTo>
                    <a:pt x="69" y="24"/>
                    <a:pt x="69" y="24"/>
                    <a:pt x="69" y="24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1" y="25"/>
                    <a:pt x="91" y="26"/>
                    <a:pt x="91" y="26"/>
                  </a:cubicBezTo>
                  <a:cubicBezTo>
                    <a:pt x="92" y="27"/>
                    <a:pt x="92" y="28"/>
                    <a:pt x="93" y="28"/>
                  </a:cubicBezTo>
                  <a:cubicBezTo>
                    <a:pt x="93" y="28"/>
                    <a:pt x="93" y="28"/>
                    <a:pt x="93" y="28"/>
                  </a:cubicBezTo>
                  <a:cubicBezTo>
                    <a:pt x="93" y="28"/>
                    <a:pt x="93" y="28"/>
                    <a:pt x="93" y="28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97" y="32"/>
                    <a:pt x="97" y="32"/>
                    <a:pt x="97" y="32"/>
                  </a:cubicBezTo>
                  <a:cubicBezTo>
                    <a:pt x="97" y="32"/>
                    <a:pt x="97" y="32"/>
                    <a:pt x="97" y="32"/>
                  </a:cubicBezTo>
                  <a:cubicBezTo>
                    <a:pt x="97" y="32"/>
                    <a:pt x="97" y="32"/>
                    <a:pt x="97" y="32"/>
                  </a:cubicBezTo>
                  <a:cubicBezTo>
                    <a:pt x="97" y="32"/>
                    <a:pt x="97" y="32"/>
                    <a:pt x="97" y="32"/>
                  </a:cubicBezTo>
                  <a:cubicBezTo>
                    <a:pt x="97" y="32"/>
                    <a:pt x="97" y="32"/>
                    <a:pt x="97" y="32"/>
                  </a:cubicBezTo>
                  <a:cubicBezTo>
                    <a:pt x="97" y="33"/>
                    <a:pt x="98" y="33"/>
                    <a:pt x="99" y="34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4" y="37"/>
                    <a:pt x="104" y="37"/>
                    <a:pt x="104" y="37"/>
                  </a:cubicBezTo>
                  <a:cubicBezTo>
                    <a:pt x="104" y="37"/>
                    <a:pt x="104" y="37"/>
                    <a:pt x="104" y="37"/>
                  </a:cubicBezTo>
                  <a:cubicBezTo>
                    <a:pt x="104" y="37"/>
                    <a:pt x="104" y="37"/>
                    <a:pt x="104" y="37"/>
                  </a:cubicBezTo>
                  <a:cubicBezTo>
                    <a:pt x="104" y="37"/>
                    <a:pt x="105" y="38"/>
                    <a:pt x="106" y="38"/>
                  </a:cubicBezTo>
                  <a:cubicBezTo>
                    <a:pt x="107" y="38"/>
                    <a:pt x="108" y="38"/>
                    <a:pt x="108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40"/>
                    <a:pt x="114" y="40"/>
                    <a:pt x="115" y="40"/>
                  </a:cubicBezTo>
                  <a:cubicBezTo>
                    <a:pt x="116" y="40"/>
                    <a:pt x="117" y="40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9" y="22"/>
                    <a:pt x="119" y="22"/>
                    <a:pt x="119" y="22"/>
                  </a:cubicBezTo>
                  <a:cubicBezTo>
                    <a:pt x="102" y="22"/>
                    <a:pt x="102" y="22"/>
                    <a:pt x="102" y="22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19" y="21"/>
                    <a:pt x="119" y="21"/>
                    <a:pt x="119" y="21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20"/>
                    <a:pt x="95" y="19"/>
                    <a:pt x="92" y="16"/>
                  </a:cubicBezTo>
                  <a:cubicBezTo>
                    <a:pt x="88" y="12"/>
                    <a:pt x="88" y="9"/>
                    <a:pt x="88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5" y="9"/>
                    <a:pt x="85" y="9"/>
                    <a:pt x="85" y="9"/>
                  </a:cubicBezTo>
                  <a:cubicBezTo>
                    <a:pt x="85" y="20"/>
                    <a:pt x="85" y="20"/>
                    <a:pt x="85" y="20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9" y="21"/>
                    <a:pt x="69" y="21"/>
                    <a:pt x="69" y="21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59" y="16"/>
                    <a:pt x="55" y="12"/>
                    <a:pt x="50" y="11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3"/>
                    <a:pt x="42" y="13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6"/>
                    <a:pt x="39" y="16"/>
                    <a:pt x="38" y="16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20"/>
                    <a:pt x="37" y="20"/>
                    <a:pt x="3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4" y="21"/>
                    <a:pt x="14" y="22"/>
                  </a:cubicBezTo>
                  <a:cubicBezTo>
                    <a:pt x="14" y="22"/>
                    <a:pt x="14" y="22"/>
                    <a:pt x="15" y="22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66"/>
                    <a:pt x="14" y="66"/>
                    <a:pt x="14" y="66"/>
                  </a:cubicBezTo>
                  <a:cubicBezTo>
                    <a:pt x="14" y="66"/>
                    <a:pt x="14" y="66"/>
                    <a:pt x="14" y="66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4" y="70"/>
                    <a:pt x="15" y="71"/>
                    <a:pt x="16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27" y="71"/>
                    <a:pt x="27" y="71"/>
                    <a:pt x="27" y="71"/>
                  </a:cubicBezTo>
                  <a:cubicBezTo>
                    <a:pt x="27" y="71"/>
                    <a:pt x="27" y="71"/>
                    <a:pt x="27" y="71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36" y="76"/>
                    <a:pt x="36" y="77"/>
                    <a:pt x="36" y="78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36" y="87"/>
                    <a:pt x="36" y="87"/>
                    <a:pt x="36" y="87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1" y="99"/>
                    <a:pt x="21" y="99"/>
                    <a:pt x="21" y="99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30" y="114"/>
                    <a:pt x="30" y="114"/>
                    <a:pt x="30" y="114"/>
                  </a:cubicBezTo>
                  <a:cubicBezTo>
                    <a:pt x="30" y="125"/>
                    <a:pt x="30" y="125"/>
                    <a:pt x="30" y="125"/>
                  </a:cubicBezTo>
                  <a:cubicBezTo>
                    <a:pt x="9" y="129"/>
                    <a:pt x="2" y="134"/>
                    <a:pt x="1" y="134"/>
                  </a:cubicBezTo>
                  <a:cubicBezTo>
                    <a:pt x="0" y="134"/>
                    <a:pt x="5" y="135"/>
                    <a:pt x="11" y="138"/>
                  </a:cubicBezTo>
                  <a:cubicBezTo>
                    <a:pt x="20" y="142"/>
                    <a:pt x="19" y="144"/>
                    <a:pt x="19" y="144"/>
                  </a:cubicBezTo>
                  <a:cubicBezTo>
                    <a:pt x="19" y="144"/>
                    <a:pt x="33" y="134"/>
                    <a:pt x="65" y="129"/>
                  </a:cubicBezTo>
                  <a:cubicBezTo>
                    <a:pt x="81" y="126"/>
                    <a:pt x="111" y="125"/>
                    <a:pt x="122" y="127"/>
                  </a:cubicBezTo>
                  <a:cubicBezTo>
                    <a:pt x="122" y="127"/>
                    <a:pt x="114" y="125"/>
                    <a:pt x="102" y="1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03"/>
            <p:cNvSpPr>
              <a:spLocks noEditPoints="1"/>
            </p:cNvSpPr>
            <p:nvPr/>
          </p:nvSpPr>
          <p:spPr bwMode="auto">
            <a:xfrm>
              <a:off x="9401062" y="4129088"/>
              <a:ext cx="901700" cy="903287"/>
            </a:xfrm>
            <a:custGeom>
              <a:avLst/>
              <a:gdLst>
                <a:gd name="T0" fmla="*/ 119 w 239"/>
                <a:gd name="T1" fmla="*/ 235 h 239"/>
                <a:gd name="T2" fmla="*/ 3 w 239"/>
                <a:gd name="T3" fmla="*/ 119 h 239"/>
                <a:gd name="T4" fmla="*/ 119 w 239"/>
                <a:gd name="T5" fmla="*/ 3 h 239"/>
                <a:gd name="T6" fmla="*/ 236 w 239"/>
                <a:gd name="T7" fmla="*/ 119 h 239"/>
                <a:gd name="T8" fmla="*/ 119 w 239"/>
                <a:gd name="T9" fmla="*/ 235 h 239"/>
                <a:gd name="T10" fmla="*/ 119 w 239"/>
                <a:gd name="T11" fmla="*/ 0 h 239"/>
                <a:gd name="T12" fmla="*/ 0 w 239"/>
                <a:gd name="T13" fmla="*/ 119 h 239"/>
                <a:gd name="T14" fmla="*/ 119 w 239"/>
                <a:gd name="T15" fmla="*/ 239 h 239"/>
                <a:gd name="T16" fmla="*/ 239 w 239"/>
                <a:gd name="T17" fmla="*/ 119 h 239"/>
                <a:gd name="T18" fmla="*/ 119 w 239"/>
                <a:gd name="T19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9" h="239">
                  <a:moveTo>
                    <a:pt x="119" y="235"/>
                  </a:moveTo>
                  <a:cubicBezTo>
                    <a:pt x="55" y="235"/>
                    <a:pt x="3" y="183"/>
                    <a:pt x="3" y="119"/>
                  </a:cubicBezTo>
                  <a:cubicBezTo>
                    <a:pt x="3" y="55"/>
                    <a:pt x="55" y="3"/>
                    <a:pt x="119" y="3"/>
                  </a:cubicBezTo>
                  <a:cubicBezTo>
                    <a:pt x="184" y="3"/>
                    <a:pt x="236" y="55"/>
                    <a:pt x="236" y="119"/>
                  </a:cubicBezTo>
                  <a:cubicBezTo>
                    <a:pt x="236" y="183"/>
                    <a:pt x="184" y="235"/>
                    <a:pt x="119" y="235"/>
                  </a:cubicBezTo>
                  <a:close/>
                  <a:moveTo>
                    <a:pt x="119" y="0"/>
                  </a:moveTo>
                  <a:cubicBezTo>
                    <a:pt x="53" y="0"/>
                    <a:pt x="0" y="53"/>
                    <a:pt x="0" y="119"/>
                  </a:cubicBezTo>
                  <a:cubicBezTo>
                    <a:pt x="0" y="185"/>
                    <a:pt x="53" y="239"/>
                    <a:pt x="119" y="239"/>
                  </a:cubicBezTo>
                  <a:cubicBezTo>
                    <a:pt x="185" y="239"/>
                    <a:pt x="239" y="185"/>
                    <a:pt x="239" y="119"/>
                  </a:cubicBezTo>
                  <a:cubicBezTo>
                    <a:pt x="239" y="53"/>
                    <a:pt x="185" y="0"/>
                    <a:pt x="1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04"/>
            <p:cNvSpPr/>
            <p:nvPr/>
          </p:nvSpPr>
          <p:spPr bwMode="auto">
            <a:xfrm>
              <a:off x="9502662" y="4421188"/>
              <a:ext cx="30162" cy="25400"/>
            </a:xfrm>
            <a:custGeom>
              <a:avLst/>
              <a:gdLst>
                <a:gd name="T0" fmla="*/ 6 w 8"/>
                <a:gd name="T1" fmla="*/ 0 h 7"/>
                <a:gd name="T2" fmla="*/ 2 w 8"/>
                <a:gd name="T3" fmla="*/ 0 h 7"/>
                <a:gd name="T4" fmla="*/ 0 w 8"/>
                <a:gd name="T5" fmla="*/ 2 h 7"/>
                <a:gd name="T6" fmla="*/ 0 w 8"/>
                <a:gd name="T7" fmla="*/ 5 h 7"/>
                <a:gd name="T8" fmla="*/ 3 w 8"/>
                <a:gd name="T9" fmla="*/ 7 h 7"/>
                <a:gd name="T10" fmla="*/ 6 w 8"/>
                <a:gd name="T11" fmla="*/ 7 h 7"/>
                <a:gd name="T12" fmla="*/ 8 w 8"/>
                <a:gd name="T13" fmla="*/ 5 h 7"/>
                <a:gd name="T14" fmla="*/ 8 w 8"/>
                <a:gd name="T15" fmla="*/ 2 h 7"/>
                <a:gd name="T16" fmla="*/ 6 w 8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7">
                  <a:moveTo>
                    <a:pt x="6" y="0"/>
                  </a:moveTo>
                  <a:cubicBezTo>
                    <a:pt x="4" y="0"/>
                    <a:pt x="3" y="0"/>
                    <a:pt x="2" y="0"/>
                  </a:cubicBezTo>
                  <a:cubicBezTo>
                    <a:pt x="1" y="0"/>
                    <a:pt x="1" y="1"/>
                    <a:pt x="0" y="2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1" y="6"/>
                    <a:pt x="1" y="6"/>
                    <a:pt x="3" y="7"/>
                  </a:cubicBezTo>
                  <a:cubicBezTo>
                    <a:pt x="4" y="7"/>
                    <a:pt x="5" y="7"/>
                    <a:pt x="6" y="7"/>
                  </a:cubicBezTo>
                  <a:cubicBezTo>
                    <a:pt x="7" y="7"/>
                    <a:pt x="8" y="6"/>
                    <a:pt x="8" y="5"/>
                  </a:cubicBezTo>
                  <a:cubicBezTo>
                    <a:pt x="8" y="4"/>
                    <a:pt x="8" y="3"/>
                    <a:pt x="8" y="2"/>
                  </a:cubicBezTo>
                  <a:cubicBezTo>
                    <a:pt x="8" y="2"/>
                    <a:pt x="7" y="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205"/>
            <p:cNvSpPr/>
            <p:nvPr/>
          </p:nvSpPr>
          <p:spPr bwMode="auto">
            <a:xfrm>
              <a:off x="9789999" y="4821238"/>
              <a:ext cx="22225" cy="38100"/>
            </a:xfrm>
            <a:custGeom>
              <a:avLst/>
              <a:gdLst>
                <a:gd name="T0" fmla="*/ 6 w 6"/>
                <a:gd name="T1" fmla="*/ 0 h 10"/>
                <a:gd name="T2" fmla="*/ 6 w 6"/>
                <a:gd name="T3" fmla="*/ 10 h 10"/>
                <a:gd name="T4" fmla="*/ 3 w 6"/>
                <a:gd name="T5" fmla="*/ 10 h 10"/>
                <a:gd name="T6" fmla="*/ 3 w 6"/>
                <a:gd name="T7" fmla="*/ 3 h 10"/>
                <a:gd name="T8" fmla="*/ 2 w 6"/>
                <a:gd name="T9" fmla="*/ 4 h 10"/>
                <a:gd name="T10" fmla="*/ 0 w 6"/>
                <a:gd name="T11" fmla="*/ 5 h 10"/>
                <a:gd name="T12" fmla="*/ 0 w 6"/>
                <a:gd name="T13" fmla="*/ 3 h 10"/>
                <a:gd name="T14" fmla="*/ 2 w 6"/>
                <a:gd name="T15" fmla="*/ 2 h 10"/>
                <a:gd name="T16" fmla="*/ 4 w 6"/>
                <a:gd name="T17" fmla="*/ 0 h 10"/>
                <a:gd name="T18" fmla="*/ 6 w 6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10">
                  <a:moveTo>
                    <a:pt x="6" y="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5"/>
                    <a:pt x="0" y="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3" y="1"/>
                    <a:pt x="3" y="1"/>
                    <a:pt x="4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206"/>
            <p:cNvSpPr>
              <a:spLocks noEditPoints="1"/>
            </p:cNvSpPr>
            <p:nvPr/>
          </p:nvSpPr>
          <p:spPr bwMode="auto">
            <a:xfrm>
              <a:off x="9820162" y="4821238"/>
              <a:ext cx="30162" cy="38100"/>
            </a:xfrm>
            <a:custGeom>
              <a:avLst/>
              <a:gdLst>
                <a:gd name="T0" fmla="*/ 5 w 8"/>
                <a:gd name="T1" fmla="*/ 3 h 10"/>
                <a:gd name="T2" fmla="*/ 5 w 8"/>
                <a:gd name="T3" fmla="*/ 2 h 10"/>
                <a:gd name="T4" fmla="*/ 4 w 8"/>
                <a:gd name="T5" fmla="*/ 2 h 10"/>
                <a:gd name="T6" fmla="*/ 3 w 8"/>
                <a:gd name="T7" fmla="*/ 2 h 10"/>
                <a:gd name="T8" fmla="*/ 3 w 8"/>
                <a:gd name="T9" fmla="*/ 3 h 10"/>
                <a:gd name="T10" fmla="*/ 3 w 8"/>
                <a:gd name="T11" fmla="*/ 5 h 10"/>
                <a:gd name="T12" fmla="*/ 4 w 8"/>
                <a:gd name="T13" fmla="*/ 5 h 10"/>
                <a:gd name="T14" fmla="*/ 5 w 8"/>
                <a:gd name="T15" fmla="*/ 5 h 10"/>
                <a:gd name="T16" fmla="*/ 5 w 8"/>
                <a:gd name="T17" fmla="*/ 3 h 10"/>
                <a:gd name="T18" fmla="*/ 0 w 8"/>
                <a:gd name="T19" fmla="*/ 8 h 10"/>
                <a:gd name="T20" fmla="*/ 3 w 8"/>
                <a:gd name="T21" fmla="*/ 7 h 10"/>
                <a:gd name="T22" fmla="*/ 3 w 8"/>
                <a:gd name="T23" fmla="*/ 8 h 10"/>
                <a:gd name="T24" fmla="*/ 4 w 8"/>
                <a:gd name="T25" fmla="*/ 8 h 10"/>
                <a:gd name="T26" fmla="*/ 5 w 8"/>
                <a:gd name="T27" fmla="*/ 8 h 10"/>
                <a:gd name="T28" fmla="*/ 5 w 8"/>
                <a:gd name="T29" fmla="*/ 6 h 10"/>
                <a:gd name="T30" fmla="*/ 4 w 8"/>
                <a:gd name="T31" fmla="*/ 6 h 10"/>
                <a:gd name="T32" fmla="*/ 3 w 8"/>
                <a:gd name="T33" fmla="*/ 7 h 10"/>
                <a:gd name="T34" fmla="*/ 1 w 8"/>
                <a:gd name="T35" fmla="*/ 6 h 10"/>
                <a:gd name="T36" fmla="*/ 0 w 8"/>
                <a:gd name="T37" fmla="*/ 3 h 10"/>
                <a:gd name="T38" fmla="*/ 1 w 8"/>
                <a:gd name="T39" fmla="*/ 2 h 10"/>
                <a:gd name="T40" fmla="*/ 2 w 8"/>
                <a:gd name="T41" fmla="*/ 0 h 10"/>
                <a:gd name="T42" fmla="*/ 4 w 8"/>
                <a:gd name="T43" fmla="*/ 0 h 10"/>
                <a:gd name="T44" fmla="*/ 6 w 8"/>
                <a:gd name="T45" fmla="*/ 1 h 10"/>
                <a:gd name="T46" fmla="*/ 8 w 8"/>
                <a:gd name="T47" fmla="*/ 2 h 10"/>
                <a:gd name="T48" fmla="*/ 8 w 8"/>
                <a:gd name="T49" fmla="*/ 5 h 10"/>
                <a:gd name="T50" fmla="*/ 7 w 8"/>
                <a:gd name="T51" fmla="*/ 9 h 10"/>
                <a:gd name="T52" fmla="*/ 4 w 8"/>
                <a:gd name="T53" fmla="*/ 10 h 10"/>
                <a:gd name="T54" fmla="*/ 2 w 8"/>
                <a:gd name="T55" fmla="*/ 10 h 10"/>
                <a:gd name="T56" fmla="*/ 1 w 8"/>
                <a:gd name="T57" fmla="*/ 9 h 10"/>
                <a:gd name="T58" fmla="*/ 0 w 8"/>
                <a:gd name="T5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10">
                  <a:moveTo>
                    <a:pt x="5" y="3"/>
                  </a:moveTo>
                  <a:cubicBezTo>
                    <a:pt x="5" y="3"/>
                    <a:pt x="5" y="2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4" y="5"/>
                    <a:pt x="5" y="5"/>
                    <a:pt x="5" y="5"/>
                  </a:cubicBezTo>
                  <a:cubicBezTo>
                    <a:pt x="5" y="4"/>
                    <a:pt x="5" y="4"/>
                    <a:pt x="5" y="3"/>
                  </a:cubicBezTo>
                  <a:close/>
                  <a:moveTo>
                    <a:pt x="0" y="8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5" y="8"/>
                    <a:pt x="5" y="8"/>
                  </a:cubicBezTo>
                  <a:cubicBezTo>
                    <a:pt x="5" y="7"/>
                    <a:pt x="5" y="7"/>
                    <a:pt x="5" y="6"/>
                  </a:cubicBezTo>
                  <a:cubicBezTo>
                    <a:pt x="5" y="6"/>
                    <a:pt x="5" y="6"/>
                    <a:pt x="4" y="6"/>
                  </a:cubicBezTo>
                  <a:cubicBezTo>
                    <a:pt x="4" y="7"/>
                    <a:pt x="4" y="7"/>
                    <a:pt x="3" y="7"/>
                  </a:cubicBezTo>
                  <a:cubicBezTo>
                    <a:pt x="2" y="7"/>
                    <a:pt x="2" y="6"/>
                    <a:pt x="1" y="6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3"/>
                    <a:pt x="0" y="2"/>
                    <a:pt x="1" y="2"/>
                  </a:cubicBezTo>
                  <a:cubicBezTo>
                    <a:pt x="1" y="1"/>
                    <a:pt x="1" y="1"/>
                    <a:pt x="2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5" y="0"/>
                    <a:pt x="6" y="0"/>
                    <a:pt x="6" y="1"/>
                  </a:cubicBezTo>
                  <a:cubicBezTo>
                    <a:pt x="7" y="1"/>
                    <a:pt x="7" y="1"/>
                    <a:pt x="8" y="2"/>
                  </a:cubicBezTo>
                  <a:cubicBezTo>
                    <a:pt x="8" y="3"/>
                    <a:pt x="8" y="4"/>
                    <a:pt x="8" y="5"/>
                  </a:cubicBezTo>
                  <a:cubicBezTo>
                    <a:pt x="8" y="7"/>
                    <a:pt x="8" y="8"/>
                    <a:pt x="7" y="9"/>
                  </a:cubicBezTo>
                  <a:cubicBezTo>
                    <a:pt x="6" y="10"/>
                    <a:pt x="5" y="10"/>
                    <a:pt x="4" y="10"/>
                  </a:cubicBezTo>
                  <a:cubicBezTo>
                    <a:pt x="3" y="10"/>
                    <a:pt x="3" y="10"/>
                    <a:pt x="2" y="10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1" y="9"/>
                    <a:pt x="1" y="8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207"/>
            <p:cNvSpPr/>
            <p:nvPr/>
          </p:nvSpPr>
          <p:spPr bwMode="auto">
            <a:xfrm>
              <a:off x="9853499" y="4821238"/>
              <a:ext cx="30162" cy="38100"/>
            </a:xfrm>
            <a:custGeom>
              <a:avLst/>
              <a:gdLst>
                <a:gd name="T0" fmla="*/ 1 w 8"/>
                <a:gd name="T1" fmla="*/ 0 h 10"/>
                <a:gd name="T2" fmla="*/ 7 w 8"/>
                <a:gd name="T3" fmla="*/ 0 h 10"/>
                <a:gd name="T4" fmla="*/ 7 w 8"/>
                <a:gd name="T5" fmla="*/ 2 h 10"/>
                <a:gd name="T6" fmla="*/ 3 w 8"/>
                <a:gd name="T7" fmla="*/ 2 h 10"/>
                <a:gd name="T8" fmla="*/ 3 w 8"/>
                <a:gd name="T9" fmla="*/ 4 h 10"/>
                <a:gd name="T10" fmla="*/ 4 w 8"/>
                <a:gd name="T11" fmla="*/ 3 h 10"/>
                <a:gd name="T12" fmla="*/ 5 w 8"/>
                <a:gd name="T13" fmla="*/ 3 h 10"/>
                <a:gd name="T14" fmla="*/ 7 w 8"/>
                <a:gd name="T15" fmla="*/ 4 h 10"/>
                <a:gd name="T16" fmla="*/ 8 w 8"/>
                <a:gd name="T17" fmla="*/ 6 h 10"/>
                <a:gd name="T18" fmla="*/ 7 w 8"/>
                <a:gd name="T19" fmla="*/ 8 h 10"/>
                <a:gd name="T20" fmla="*/ 6 w 8"/>
                <a:gd name="T21" fmla="*/ 9 h 10"/>
                <a:gd name="T22" fmla="*/ 4 w 8"/>
                <a:gd name="T23" fmla="*/ 10 h 10"/>
                <a:gd name="T24" fmla="*/ 2 w 8"/>
                <a:gd name="T25" fmla="*/ 10 h 10"/>
                <a:gd name="T26" fmla="*/ 1 w 8"/>
                <a:gd name="T27" fmla="*/ 9 h 10"/>
                <a:gd name="T28" fmla="*/ 0 w 8"/>
                <a:gd name="T29" fmla="*/ 8 h 10"/>
                <a:gd name="T30" fmla="*/ 0 w 8"/>
                <a:gd name="T31" fmla="*/ 7 h 10"/>
                <a:gd name="T32" fmla="*/ 2 w 8"/>
                <a:gd name="T33" fmla="*/ 7 h 10"/>
                <a:gd name="T34" fmla="*/ 3 w 8"/>
                <a:gd name="T35" fmla="*/ 8 h 10"/>
                <a:gd name="T36" fmla="*/ 4 w 8"/>
                <a:gd name="T37" fmla="*/ 8 h 10"/>
                <a:gd name="T38" fmla="*/ 5 w 8"/>
                <a:gd name="T39" fmla="*/ 8 h 10"/>
                <a:gd name="T40" fmla="*/ 5 w 8"/>
                <a:gd name="T41" fmla="*/ 7 h 10"/>
                <a:gd name="T42" fmla="*/ 5 w 8"/>
                <a:gd name="T43" fmla="*/ 5 h 10"/>
                <a:gd name="T44" fmla="*/ 4 w 8"/>
                <a:gd name="T45" fmla="*/ 5 h 10"/>
                <a:gd name="T46" fmla="*/ 3 w 8"/>
                <a:gd name="T47" fmla="*/ 5 h 10"/>
                <a:gd name="T48" fmla="*/ 2 w 8"/>
                <a:gd name="T49" fmla="*/ 6 h 10"/>
                <a:gd name="T50" fmla="*/ 0 w 8"/>
                <a:gd name="T51" fmla="*/ 5 h 10"/>
                <a:gd name="T52" fmla="*/ 1 w 8"/>
                <a:gd name="T5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" h="10">
                  <a:moveTo>
                    <a:pt x="1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4" y="3"/>
                  </a:cubicBezTo>
                  <a:cubicBezTo>
                    <a:pt x="4" y="3"/>
                    <a:pt x="4" y="3"/>
                    <a:pt x="5" y="3"/>
                  </a:cubicBezTo>
                  <a:cubicBezTo>
                    <a:pt x="5" y="3"/>
                    <a:pt x="6" y="4"/>
                    <a:pt x="7" y="4"/>
                  </a:cubicBezTo>
                  <a:cubicBezTo>
                    <a:pt x="7" y="5"/>
                    <a:pt x="8" y="6"/>
                    <a:pt x="8" y="6"/>
                  </a:cubicBezTo>
                  <a:cubicBezTo>
                    <a:pt x="8" y="7"/>
                    <a:pt x="8" y="8"/>
                    <a:pt x="7" y="8"/>
                  </a:cubicBezTo>
                  <a:cubicBezTo>
                    <a:pt x="7" y="9"/>
                    <a:pt x="7" y="9"/>
                    <a:pt x="6" y="9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3" y="10"/>
                    <a:pt x="3" y="10"/>
                    <a:pt x="2" y="10"/>
                  </a:cubicBezTo>
                  <a:cubicBezTo>
                    <a:pt x="2" y="10"/>
                    <a:pt x="1" y="9"/>
                    <a:pt x="1" y="9"/>
                  </a:cubicBezTo>
                  <a:cubicBezTo>
                    <a:pt x="1" y="9"/>
                    <a:pt x="0" y="9"/>
                    <a:pt x="0" y="8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7"/>
                    <a:pt x="3" y="8"/>
                    <a:pt x="3" y="8"/>
                  </a:cubicBezTo>
                  <a:cubicBezTo>
                    <a:pt x="3" y="8"/>
                    <a:pt x="3" y="8"/>
                    <a:pt x="4" y="8"/>
                  </a:cubicBezTo>
                  <a:cubicBezTo>
                    <a:pt x="4" y="8"/>
                    <a:pt x="4" y="8"/>
                    <a:pt x="5" y="8"/>
                  </a:cubicBezTo>
                  <a:cubicBezTo>
                    <a:pt x="5" y="8"/>
                    <a:pt x="5" y="7"/>
                    <a:pt x="5" y="7"/>
                  </a:cubicBezTo>
                  <a:cubicBezTo>
                    <a:pt x="5" y="6"/>
                    <a:pt x="5" y="6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2" y="6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208"/>
            <p:cNvSpPr/>
            <p:nvPr/>
          </p:nvSpPr>
          <p:spPr bwMode="auto">
            <a:xfrm>
              <a:off x="9883662" y="4821238"/>
              <a:ext cx="30162" cy="38100"/>
            </a:xfrm>
            <a:custGeom>
              <a:avLst/>
              <a:gdLst>
                <a:gd name="T0" fmla="*/ 3 w 8"/>
                <a:gd name="T1" fmla="*/ 3 h 10"/>
                <a:gd name="T2" fmla="*/ 1 w 8"/>
                <a:gd name="T3" fmla="*/ 3 h 10"/>
                <a:gd name="T4" fmla="*/ 2 w 8"/>
                <a:gd name="T5" fmla="*/ 1 h 10"/>
                <a:gd name="T6" fmla="*/ 4 w 8"/>
                <a:gd name="T7" fmla="*/ 0 h 10"/>
                <a:gd name="T8" fmla="*/ 7 w 8"/>
                <a:gd name="T9" fmla="*/ 1 h 10"/>
                <a:gd name="T10" fmla="*/ 8 w 8"/>
                <a:gd name="T11" fmla="*/ 2 h 10"/>
                <a:gd name="T12" fmla="*/ 8 w 8"/>
                <a:gd name="T13" fmla="*/ 4 h 10"/>
                <a:gd name="T14" fmla="*/ 6 w 8"/>
                <a:gd name="T15" fmla="*/ 5 h 10"/>
                <a:gd name="T16" fmla="*/ 7 w 8"/>
                <a:gd name="T17" fmla="*/ 5 h 10"/>
                <a:gd name="T18" fmla="*/ 8 w 8"/>
                <a:gd name="T19" fmla="*/ 6 h 10"/>
                <a:gd name="T20" fmla="*/ 8 w 8"/>
                <a:gd name="T21" fmla="*/ 7 h 10"/>
                <a:gd name="T22" fmla="*/ 8 w 8"/>
                <a:gd name="T23" fmla="*/ 8 h 10"/>
                <a:gd name="T24" fmla="*/ 7 w 8"/>
                <a:gd name="T25" fmla="*/ 10 h 10"/>
                <a:gd name="T26" fmla="*/ 4 w 8"/>
                <a:gd name="T27" fmla="*/ 10 h 10"/>
                <a:gd name="T28" fmla="*/ 2 w 8"/>
                <a:gd name="T29" fmla="*/ 10 h 10"/>
                <a:gd name="T30" fmla="*/ 1 w 8"/>
                <a:gd name="T31" fmla="*/ 9 h 10"/>
                <a:gd name="T32" fmla="*/ 0 w 8"/>
                <a:gd name="T33" fmla="*/ 7 h 10"/>
                <a:gd name="T34" fmla="*/ 3 w 8"/>
                <a:gd name="T35" fmla="*/ 7 h 10"/>
                <a:gd name="T36" fmla="*/ 4 w 8"/>
                <a:gd name="T37" fmla="*/ 8 h 10"/>
                <a:gd name="T38" fmla="*/ 4 w 8"/>
                <a:gd name="T39" fmla="*/ 8 h 10"/>
                <a:gd name="T40" fmla="*/ 5 w 8"/>
                <a:gd name="T41" fmla="*/ 8 h 10"/>
                <a:gd name="T42" fmla="*/ 6 w 8"/>
                <a:gd name="T43" fmla="*/ 7 h 10"/>
                <a:gd name="T44" fmla="*/ 5 w 8"/>
                <a:gd name="T45" fmla="*/ 6 h 10"/>
                <a:gd name="T46" fmla="*/ 4 w 8"/>
                <a:gd name="T47" fmla="*/ 5 h 10"/>
                <a:gd name="T48" fmla="*/ 4 w 8"/>
                <a:gd name="T49" fmla="*/ 6 h 10"/>
                <a:gd name="T50" fmla="*/ 4 w 8"/>
                <a:gd name="T51" fmla="*/ 4 h 10"/>
                <a:gd name="T52" fmla="*/ 4 w 8"/>
                <a:gd name="T53" fmla="*/ 4 h 10"/>
                <a:gd name="T54" fmla="*/ 5 w 8"/>
                <a:gd name="T55" fmla="*/ 3 h 10"/>
                <a:gd name="T56" fmla="*/ 5 w 8"/>
                <a:gd name="T57" fmla="*/ 3 h 10"/>
                <a:gd name="T58" fmla="*/ 5 w 8"/>
                <a:gd name="T59" fmla="*/ 2 h 10"/>
                <a:gd name="T60" fmla="*/ 4 w 8"/>
                <a:gd name="T61" fmla="*/ 2 h 10"/>
                <a:gd name="T62" fmla="*/ 3 w 8"/>
                <a:gd name="T63" fmla="*/ 2 h 10"/>
                <a:gd name="T64" fmla="*/ 3 w 8"/>
                <a:gd name="T65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" h="10">
                  <a:moveTo>
                    <a:pt x="3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6" y="0"/>
                    <a:pt x="6" y="0"/>
                    <a:pt x="7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3"/>
                    <a:pt x="8" y="3"/>
                    <a:pt x="8" y="4"/>
                  </a:cubicBezTo>
                  <a:cubicBezTo>
                    <a:pt x="7" y="4"/>
                    <a:pt x="7" y="4"/>
                    <a:pt x="6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6"/>
                  </a:cubicBezTo>
                  <a:cubicBezTo>
                    <a:pt x="8" y="6"/>
                    <a:pt x="8" y="6"/>
                    <a:pt x="8" y="7"/>
                  </a:cubicBezTo>
                  <a:cubicBezTo>
                    <a:pt x="8" y="7"/>
                    <a:pt x="8" y="8"/>
                    <a:pt x="8" y="8"/>
                  </a:cubicBezTo>
                  <a:cubicBezTo>
                    <a:pt x="8" y="9"/>
                    <a:pt x="7" y="9"/>
                    <a:pt x="7" y="10"/>
                  </a:cubicBezTo>
                  <a:cubicBezTo>
                    <a:pt x="6" y="10"/>
                    <a:pt x="5" y="10"/>
                    <a:pt x="4" y="10"/>
                  </a:cubicBezTo>
                  <a:cubicBezTo>
                    <a:pt x="4" y="10"/>
                    <a:pt x="3" y="10"/>
                    <a:pt x="2" y="10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1" y="8"/>
                    <a:pt x="1" y="8"/>
                    <a:pt x="0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6" y="7"/>
                    <a:pt x="6" y="7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5"/>
                    <a:pt x="4" y="5"/>
                  </a:cubicBezTo>
                  <a:cubicBezTo>
                    <a:pt x="4" y="5"/>
                    <a:pt x="4" y="6"/>
                    <a:pt x="4" y="6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5" y="4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2"/>
                    <a:pt x="3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209"/>
            <p:cNvSpPr/>
            <p:nvPr/>
          </p:nvSpPr>
          <p:spPr bwMode="auto">
            <a:xfrm>
              <a:off x="9639187" y="4854575"/>
              <a:ext cx="6350" cy="4762"/>
            </a:xfrm>
            <a:custGeom>
              <a:avLst/>
              <a:gdLst>
                <a:gd name="T0" fmla="*/ 0 w 4"/>
                <a:gd name="T1" fmla="*/ 3 h 3"/>
                <a:gd name="T2" fmla="*/ 2 w 4"/>
                <a:gd name="T3" fmla="*/ 3 h 3"/>
                <a:gd name="T4" fmla="*/ 4 w 4"/>
                <a:gd name="T5" fmla="*/ 3 h 3"/>
                <a:gd name="T6" fmla="*/ 2 w 4"/>
                <a:gd name="T7" fmla="*/ 0 h 3"/>
                <a:gd name="T8" fmla="*/ 2 w 4"/>
                <a:gd name="T9" fmla="*/ 0 h 3"/>
                <a:gd name="T10" fmla="*/ 0 w 4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lnTo>
                    <a:pt x="2" y="3"/>
                  </a:lnTo>
                  <a:lnTo>
                    <a:pt x="4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210"/>
            <p:cNvSpPr/>
            <p:nvPr/>
          </p:nvSpPr>
          <p:spPr bwMode="auto">
            <a:xfrm>
              <a:off x="9686812" y="4235450"/>
              <a:ext cx="23812" cy="14287"/>
            </a:xfrm>
            <a:custGeom>
              <a:avLst/>
              <a:gdLst>
                <a:gd name="T0" fmla="*/ 6 w 6"/>
                <a:gd name="T1" fmla="*/ 2 h 4"/>
                <a:gd name="T2" fmla="*/ 6 w 6"/>
                <a:gd name="T3" fmla="*/ 1 h 4"/>
                <a:gd name="T4" fmla="*/ 6 w 6"/>
                <a:gd name="T5" fmla="*/ 1 h 4"/>
                <a:gd name="T6" fmla="*/ 5 w 6"/>
                <a:gd name="T7" fmla="*/ 0 h 4"/>
                <a:gd name="T8" fmla="*/ 4 w 6"/>
                <a:gd name="T9" fmla="*/ 0 h 4"/>
                <a:gd name="T10" fmla="*/ 2 w 6"/>
                <a:gd name="T11" fmla="*/ 0 h 4"/>
                <a:gd name="T12" fmla="*/ 0 w 6"/>
                <a:gd name="T13" fmla="*/ 1 h 4"/>
                <a:gd name="T14" fmla="*/ 1 w 6"/>
                <a:gd name="T15" fmla="*/ 4 h 4"/>
                <a:gd name="T16" fmla="*/ 3 w 6"/>
                <a:gd name="T17" fmla="*/ 3 h 4"/>
                <a:gd name="T18" fmla="*/ 6 w 6"/>
                <a:gd name="T1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4">
                  <a:moveTo>
                    <a:pt x="6" y="2"/>
                  </a:moveTo>
                  <a:cubicBezTo>
                    <a:pt x="6" y="2"/>
                    <a:pt x="6" y="2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3"/>
                    <a:pt x="5" y="3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211"/>
            <p:cNvSpPr/>
            <p:nvPr/>
          </p:nvSpPr>
          <p:spPr bwMode="auto">
            <a:xfrm>
              <a:off x="10151949" y="4375150"/>
              <a:ext cx="19050" cy="22225"/>
            </a:xfrm>
            <a:custGeom>
              <a:avLst/>
              <a:gdLst>
                <a:gd name="T0" fmla="*/ 2 w 5"/>
                <a:gd name="T1" fmla="*/ 5 h 6"/>
                <a:gd name="T2" fmla="*/ 3 w 5"/>
                <a:gd name="T3" fmla="*/ 6 h 6"/>
                <a:gd name="T4" fmla="*/ 4 w 5"/>
                <a:gd name="T5" fmla="*/ 5 h 6"/>
                <a:gd name="T6" fmla="*/ 5 w 5"/>
                <a:gd name="T7" fmla="*/ 4 h 6"/>
                <a:gd name="T8" fmla="*/ 5 w 5"/>
                <a:gd name="T9" fmla="*/ 3 h 6"/>
                <a:gd name="T10" fmla="*/ 4 w 5"/>
                <a:gd name="T11" fmla="*/ 1 h 6"/>
                <a:gd name="T12" fmla="*/ 2 w 5"/>
                <a:gd name="T13" fmla="*/ 0 h 6"/>
                <a:gd name="T14" fmla="*/ 0 w 5"/>
                <a:gd name="T15" fmla="*/ 1 h 6"/>
                <a:gd name="T16" fmla="*/ 1 w 5"/>
                <a:gd name="T17" fmla="*/ 3 h 6"/>
                <a:gd name="T18" fmla="*/ 2 w 5"/>
                <a:gd name="T1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6">
                  <a:moveTo>
                    <a:pt x="2" y="5"/>
                  </a:moveTo>
                  <a:cubicBezTo>
                    <a:pt x="3" y="5"/>
                    <a:pt x="3" y="6"/>
                    <a:pt x="3" y="6"/>
                  </a:cubicBezTo>
                  <a:cubicBezTo>
                    <a:pt x="3" y="6"/>
                    <a:pt x="4" y="5"/>
                    <a:pt x="4" y="5"/>
                  </a:cubicBezTo>
                  <a:cubicBezTo>
                    <a:pt x="4" y="5"/>
                    <a:pt x="5" y="5"/>
                    <a:pt x="5" y="4"/>
                  </a:cubicBezTo>
                  <a:cubicBezTo>
                    <a:pt x="5" y="4"/>
                    <a:pt x="5" y="4"/>
                    <a:pt x="5" y="3"/>
                  </a:cubicBezTo>
                  <a:cubicBezTo>
                    <a:pt x="5" y="3"/>
                    <a:pt x="4" y="2"/>
                    <a:pt x="4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2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212"/>
            <p:cNvSpPr/>
            <p:nvPr/>
          </p:nvSpPr>
          <p:spPr bwMode="auto">
            <a:xfrm>
              <a:off x="9494724" y="4465638"/>
              <a:ext cx="19050" cy="11112"/>
            </a:xfrm>
            <a:custGeom>
              <a:avLst/>
              <a:gdLst>
                <a:gd name="T0" fmla="*/ 12 w 12"/>
                <a:gd name="T1" fmla="*/ 0 h 7"/>
                <a:gd name="T2" fmla="*/ 0 w 12"/>
                <a:gd name="T3" fmla="*/ 0 h 7"/>
                <a:gd name="T4" fmla="*/ 10 w 12"/>
                <a:gd name="T5" fmla="*/ 7 h 7"/>
                <a:gd name="T6" fmla="*/ 12 w 12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7">
                  <a:moveTo>
                    <a:pt x="12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213"/>
            <p:cNvSpPr/>
            <p:nvPr/>
          </p:nvSpPr>
          <p:spPr bwMode="auto">
            <a:xfrm>
              <a:off x="9886837" y="4930775"/>
              <a:ext cx="19050" cy="30162"/>
            </a:xfrm>
            <a:custGeom>
              <a:avLst/>
              <a:gdLst>
                <a:gd name="T0" fmla="*/ 2 w 5"/>
                <a:gd name="T1" fmla="*/ 3 h 8"/>
                <a:gd name="T2" fmla="*/ 1 w 5"/>
                <a:gd name="T3" fmla="*/ 3 h 8"/>
                <a:gd name="T4" fmla="*/ 0 w 5"/>
                <a:gd name="T5" fmla="*/ 4 h 8"/>
                <a:gd name="T6" fmla="*/ 0 w 5"/>
                <a:gd name="T7" fmla="*/ 5 h 8"/>
                <a:gd name="T8" fmla="*/ 0 w 5"/>
                <a:gd name="T9" fmla="*/ 6 h 8"/>
                <a:gd name="T10" fmla="*/ 0 w 5"/>
                <a:gd name="T11" fmla="*/ 7 h 8"/>
                <a:gd name="T12" fmla="*/ 2 w 5"/>
                <a:gd name="T13" fmla="*/ 8 h 8"/>
                <a:gd name="T14" fmla="*/ 3 w 5"/>
                <a:gd name="T15" fmla="*/ 8 h 8"/>
                <a:gd name="T16" fmla="*/ 4 w 5"/>
                <a:gd name="T17" fmla="*/ 8 h 8"/>
                <a:gd name="T18" fmla="*/ 5 w 5"/>
                <a:gd name="T19" fmla="*/ 7 h 8"/>
                <a:gd name="T20" fmla="*/ 5 w 5"/>
                <a:gd name="T21" fmla="*/ 7 h 8"/>
                <a:gd name="T22" fmla="*/ 5 w 5"/>
                <a:gd name="T23" fmla="*/ 6 h 8"/>
                <a:gd name="T24" fmla="*/ 5 w 5"/>
                <a:gd name="T25" fmla="*/ 5 h 8"/>
                <a:gd name="T26" fmla="*/ 4 w 5"/>
                <a:gd name="T27" fmla="*/ 4 h 8"/>
                <a:gd name="T28" fmla="*/ 4 w 5"/>
                <a:gd name="T29" fmla="*/ 3 h 8"/>
                <a:gd name="T30" fmla="*/ 4 w 5"/>
                <a:gd name="T31" fmla="*/ 3 h 8"/>
                <a:gd name="T32" fmla="*/ 4 w 5"/>
                <a:gd name="T33" fmla="*/ 2 h 8"/>
                <a:gd name="T34" fmla="*/ 5 w 5"/>
                <a:gd name="T35" fmla="*/ 1 h 8"/>
                <a:gd name="T36" fmla="*/ 4 w 5"/>
                <a:gd name="T37" fmla="*/ 1 h 8"/>
                <a:gd name="T38" fmla="*/ 4 w 5"/>
                <a:gd name="T39" fmla="*/ 1 h 8"/>
                <a:gd name="T40" fmla="*/ 2 w 5"/>
                <a:gd name="T41" fmla="*/ 2 h 8"/>
                <a:gd name="T42" fmla="*/ 2 w 5"/>
                <a:gd name="T43" fmla="*/ 2 h 8"/>
                <a:gd name="T44" fmla="*/ 2 w 5"/>
                <a:gd name="T45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" h="8">
                  <a:moveTo>
                    <a:pt x="2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1" y="7"/>
                    <a:pt x="2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ubicBezTo>
                    <a:pt x="5" y="8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5"/>
                    <a:pt x="5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3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4" y="2"/>
                    <a:pt x="4" y="2"/>
                  </a:cubicBezTo>
                  <a:cubicBezTo>
                    <a:pt x="4" y="2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0"/>
                    <a:pt x="4" y="1"/>
                    <a:pt x="4" y="1"/>
                  </a:cubicBezTo>
                  <a:cubicBezTo>
                    <a:pt x="4" y="1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214"/>
            <p:cNvSpPr/>
            <p:nvPr/>
          </p:nvSpPr>
          <p:spPr bwMode="auto">
            <a:xfrm>
              <a:off x="9710624" y="4900613"/>
              <a:ext cx="3175" cy="11112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1 h 3"/>
                <a:gd name="T4" fmla="*/ 0 w 1"/>
                <a:gd name="T5" fmla="*/ 2 h 3"/>
                <a:gd name="T6" fmla="*/ 0 w 1"/>
                <a:gd name="T7" fmla="*/ 3 h 3"/>
                <a:gd name="T8" fmla="*/ 1 w 1"/>
                <a:gd name="T9" fmla="*/ 2 h 3"/>
                <a:gd name="T10" fmla="*/ 0 w 1"/>
                <a:gd name="T11" fmla="*/ 1 h 3"/>
                <a:gd name="T12" fmla="*/ 0 w 1"/>
                <a:gd name="T13" fmla="*/ 0 h 3"/>
                <a:gd name="T14" fmla="*/ 0 w 1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2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15"/>
            <p:cNvSpPr/>
            <p:nvPr/>
          </p:nvSpPr>
          <p:spPr bwMode="auto">
            <a:xfrm>
              <a:off x="9691574" y="4908550"/>
              <a:ext cx="19050" cy="7937"/>
            </a:xfrm>
            <a:custGeom>
              <a:avLst/>
              <a:gdLst>
                <a:gd name="T0" fmla="*/ 0 w 5"/>
                <a:gd name="T1" fmla="*/ 1 h 2"/>
                <a:gd name="T2" fmla="*/ 1 w 5"/>
                <a:gd name="T3" fmla="*/ 1 h 2"/>
                <a:gd name="T4" fmla="*/ 4 w 5"/>
                <a:gd name="T5" fmla="*/ 1 h 2"/>
                <a:gd name="T6" fmla="*/ 5 w 5"/>
                <a:gd name="T7" fmla="*/ 0 h 2"/>
                <a:gd name="T8" fmla="*/ 4 w 5"/>
                <a:gd name="T9" fmla="*/ 0 h 2"/>
                <a:gd name="T10" fmla="*/ 4 w 5"/>
                <a:gd name="T11" fmla="*/ 0 h 2"/>
                <a:gd name="T12" fmla="*/ 0 w 5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">
                  <a:moveTo>
                    <a:pt x="0" y="1"/>
                  </a:moveTo>
                  <a:cubicBezTo>
                    <a:pt x="0" y="2"/>
                    <a:pt x="1" y="1"/>
                    <a:pt x="1" y="1"/>
                  </a:cubicBezTo>
                  <a:cubicBezTo>
                    <a:pt x="2" y="1"/>
                    <a:pt x="4" y="1"/>
                    <a:pt x="4" y="1"/>
                  </a:cubicBezTo>
                  <a:cubicBezTo>
                    <a:pt x="4" y="0"/>
                    <a:pt x="5" y="0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16"/>
            <p:cNvSpPr/>
            <p:nvPr/>
          </p:nvSpPr>
          <p:spPr bwMode="auto">
            <a:xfrm>
              <a:off x="9924937" y="4216400"/>
              <a:ext cx="34925" cy="33337"/>
            </a:xfrm>
            <a:custGeom>
              <a:avLst/>
              <a:gdLst>
                <a:gd name="T0" fmla="*/ 3 w 9"/>
                <a:gd name="T1" fmla="*/ 9 h 9"/>
                <a:gd name="T2" fmla="*/ 6 w 9"/>
                <a:gd name="T3" fmla="*/ 8 h 9"/>
                <a:gd name="T4" fmla="*/ 8 w 9"/>
                <a:gd name="T5" fmla="*/ 5 h 9"/>
                <a:gd name="T6" fmla="*/ 8 w 9"/>
                <a:gd name="T7" fmla="*/ 2 h 9"/>
                <a:gd name="T8" fmla="*/ 6 w 9"/>
                <a:gd name="T9" fmla="*/ 0 h 9"/>
                <a:gd name="T10" fmla="*/ 3 w 9"/>
                <a:gd name="T11" fmla="*/ 0 h 9"/>
                <a:gd name="T12" fmla="*/ 1 w 9"/>
                <a:gd name="T13" fmla="*/ 3 h 9"/>
                <a:gd name="T14" fmla="*/ 1 w 9"/>
                <a:gd name="T15" fmla="*/ 7 h 9"/>
                <a:gd name="T16" fmla="*/ 3 w 9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3" y="9"/>
                  </a:moveTo>
                  <a:cubicBezTo>
                    <a:pt x="4" y="9"/>
                    <a:pt x="5" y="9"/>
                    <a:pt x="6" y="8"/>
                  </a:cubicBezTo>
                  <a:cubicBezTo>
                    <a:pt x="7" y="8"/>
                    <a:pt x="8" y="7"/>
                    <a:pt x="8" y="5"/>
                  </a:cubicBezTo>
                  <a:cubicBezTo>
                    <a:pt x="9" y="4"/>
                    <a:pt x="8" y="3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1"/>
                    <a:pt x="1" y="2"/>
                    <a:pt x="1" y="3"/>
                  </a:cubicBezTo>
                  <a:cubicBezTo>
                    <a:pt x="0" y="5"/>
                    <a:pt x="0" y="6"/>
                    <a:pt x="1" y="7"/>
                  </a:cubicBezTo>
                  <a:cubicBezTo>
                    <a:pt x="1" y="8"/>
                    <a:pt x="2" y="8"/>
                    <a:pt x="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217"/>
            <p:cNvSpPr>
              <a:spLocks noEditPoints="1"/>
            </p:cNvSpPr>
            <p:nvPr/>
          </p:nvSpPr>
          <p:spPr bwMode="auto">
            <a:xfrm>
              <a:off x="9426462" y="4156075"/>
              <a:ext cx="846137" cy="842962"/>
            </a:xfrm>
            <a:custGeom>
              <a:avLst/>
              <a:gdLst>
                <a:gd name="T0" fmla="*/ 201 w 224"/>
                <a:gd name="T1" fmla="*/ 100 h 223"/>
                <a:gd name="T2" fmla="*/ 192 w 224"/>
                <a:gd name="T3" fmla="*/ 69 h 223"/>
                <a:gd name="T4" fmla="*/ 193 w 224"/>
                <a:gd name="T5" fmla="*/ 52 h 223"/>
                <a:gd name="T6" fmla="*/ 179 w 224"/>
                <a:gd name="T7" fmla="*/ 46 h 223"/>
                <a:gd name="T8" fmla="*/ 170 w 224"/>
                <a:gd name="T9" fmla="*/ 36 h 223"/>
                <a:gd name="T10" fmla="*/ 153 w 224"/>
                <a:gd name="T11" fmla="*/ 28 h 223"/>
                <a:gd name="T12" fmla="*/ 140 w 224"/>
                <a:gd name="T13" fmla="*/ 26 h 223"/>
                <a:gd name="T14" fmla="*/ 114 w 224"/>
                <a:gd name="T15" fmla="*/ 11 h 223"/>
                <a:gd name="T16" fmla="*/ 93 w 224"/>
                <a:gd name="T17" fmla="*/ 12 h 223"/>
                <a:gd name="T18" fmla="*/ 86 w 224"/>
                <a:gd name="T19" fmla="*/ 19 h 223"/>
                <a:gd name="T20" fmla="*/ 90 w 224"/>
                <a:gd name="T21" fmla="*/ 22 h 223"/>
                <a:gd name="T22" fmla="*/ 77 w 224"/>
                <a:gd name="T23" fmla="*/ 25 h 223"/>
                <a:gd name="T24" fmla="*/ 62 w 224"/>
                <a:gd name="T25" fmla="*/ 23 h 223"/>
                <a:gd name="T26" fmla="*/ 44 w 224"/>
                <a:gd name="T27" fmla="*/ 37 h 223"/>
                <a:gd name="T28" fmla="*/ 30 w 224"/>
                <a:gd name="T29" fmla="*/ 52 h 223"/>
                <a:gd name="T30" fmla="*/ 30 w 224"/>
                <a:gd name="T31" fmla="*/ 69 h 223"/>
                <a:gd name="T32" fmla="*/ 33 w 224"/>
                <a:gd name="T33" fmla="*/ 71 h 223"/>
                <a:gd name="T34" fmla="*/ 24 w 224"/>
                <a:gd name="T35" fmla="*/ 101 h 223"/>
                <a:gd name="T36" fmla="*/ 10 w 224"/>
                <a:gd name="T37" fmla="*/ 112 h 223"/>
                <a:gd name="T38" fmla="*/ 13 w 224"/>
                <a:gd name="T39" fmla="*/ 128 h 223"/>
                <a:gd name="T40" fmla="*/ 25 w 224"/>
                <a:gd name="T41" fmla="*/ 130 h 223"/>
                <a:gd name="T42" fmla="*/ 59 w 224"/>
                <a:gd name="T43" fmla="*/ 189 h 223"/>
                <a:gd name="T44" fmla="*/ 54 w 224"/>
                <a:gd name="T45" fmla="*/ 183 h 223"/>
                <a:gd name="T46" fmla="*/ 49 w 224"/>
                <a:gd name="T47" fmla="*/ 183 h 223"/>
                <a:gd name="T48" fmla="*/ 72 w 224"/>
                <a:gd name="T49" fmla="*/ 205 h 223"/>
                <a:gd name="T50" fmla="*/ 70 w 224"/>
                <a:gd name="T51" fmla="*/ 198 h 223"/>
                <a:gd name="T52" fmla="*/ 77 w 224"/>
                <a:gd name="T53" fmla="*/ 200 h 223"/>
                <a:gd name="T54" fmla="*/ 79 w 224"/>
                <a:gd name="T55" fmla="*/ 194 h 223"/>
                <a:gd name="T56" fmla="*/ 77 w 224"/>
                <a:gd name="T57" fmla="*/ 208 h 223"/>
                <a:gd name="T58" fmla="*/ 87 w 224"/>
                <a:gd name="T59" fmla="*/ 212 h 223"/>
                <a:gd name="T60" fmla="*/ 104 w 224"/>
                <a:gd name="T61" fmla="*/ 199 h 223"/>
                <a:gd name="T62" fmla="*/ 102 w 224"/>
                <a:gd name="T63" fmla="*/ 216 h 223"/>
                <a:gd name="T64" fmla="*/ 99 w 224"/>
                <a:gd name="T65" fmla="*/ 214 h 223"/>
                <a:gd name="T66" fmla="*/ 107 w 224"/>
                <a:gd name="T67" fmla="*/ 212 h 223"/>
                <a:gd name="T68" fmla="*/ 119 w 224"/>
                <a:gd name="T69" fmla="*/ 211 h 223"/>
                <a:gd name="T70" fmla="*/ 118 w 224"/>
                <a:gd name="T71" fmla="*/ 205 h 223"/>
                <a:gd name="T72" fmla="*/ 131 w 224"/>
                <a:gd name="T73" fmla="*/ 214 h 223"/>
                <a:gd name="T74" fmla="*/ 120 w 224"/>
                <a:gd name="T75" fmla="*/ 210 h 223"/>
                <a:gd name="T76" fmla="*/ 128 w 224"/>
                <a:gd name="T77" fmla="*/ 203 h 223"/>
                <a:gd name="T78" fmla="*/ 149 w 224"/>
                <a:gd name="T79" fmla="*/ 207 h 223"/>
                <a:gd name="T80" fmla="*/ 146 w 224"/>
                <a:gd name="T81" fmla="*/ 206 h 223"/>
                <a:gd name="T82" fmla="*/ 145 w 224"/>
                <a:gd name="T83" fmla="*/ 199 h 223"/>
                <a:gd name="T84" fmla="*/ 149 w 224"/>
                <a:gd name="T85" fmla="*/ 197 h 223"/>
                <a:gd name="T86" fmla="*/ 153 w 224"/>
                <a:gd name="T87" fmla="*/ 204 h 223"/>
                <a:gd name="T88" fmla="*/ 162 w 224"/>
                <a:gd name="T89" fmla="*/ 196 h 223"/>
                <a:gd name="T90" fmla="*/ 162 w 224"/>
                <a:gd name="T91" fmla="*/ 188 h 223"/>
                <a:gd name="T92" fmla="*/ 164 w 224"/>
                <a:gd name="T93" fmla="*/ 186 h 223"/>
                <a:gd name="T94" fmla="*/ 166 w 224"/>
                <a:gd name="T95" fmla="*/ 182 h 223"/>
                <a:gd name="T96" fmla="*/ 167 w 224"/>
                <a:gd name="T97" fmla="*/ 182 h 223"/>
                <a:gd name="T98" fmla="*/ 168 w 224"/>
                <a:gd name="T99" fmla="*/ 178 h 223"/>
                <a:gd name="T100" fmla="*/ 171 w 224"/>
                <a:gd name="T101" fmla="*/ 182 h 223"/>
                <a:gd name="T102" fmla="*/ 165 w 224"/>
                <a:gd name="T103" fmla="*/ 190 h 223"/>
                <a:gd name="T104" fmla="*/ 171 w 224"/>
                <a:gd name="T105" fmla="*/ 199 h 223"/>
                <a:gd name="T106" fmla="*/ 168 w 224"/>
                <a:gd name="T107" fmla="*/ 190 h 223"/>
                <a:gd name="T108" fmla="*/ 175 w 224"/>
                <a:gd name="T109" fmla="*/ 189 h 223"/>
                <a:gd name="T110" fmla="*/ 193 w 224"/>
                <a:gd name="T111" fmla="*/ 73 h 223"/>
                <a:gd name="T112" fmla="*/ 201 w 224"/>
                <a:gd name="T113" fmla="*/ 95 h 223"/>
                <a:gd name="T114" fmla="*/ 209 w 224"/>
                <a:gd name="T115" fmla="*/ 127 h 223"/>
                <a:gd name="T116" fmla="*/ 200 w 224"/>
                <a:gd name="T117" fmla="*/ 11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4" h="223">
                  <a:moveTo>
                    <a:pt x="112" y="0"/>
                  </a:moveTo>
                  <a:cubicBezTo>
                    <a:pt x="51" y="0"/>
                    <a:pt x="0" y="50"/>
                    <a:pt x="0" y="112"/>
                  </a:cubicBezTo>
                  <a:cubicBezTo>
                    <a:pt x="0" y="173"/>
                    <a:pt x="51" y="223"/>
                    <a:pt x="112" y="223"/>
                  </a:cubicBezTo>
                  <a:cubicBezTo>
                    <a:pt x="174" y="223"/>
                    <a:pt x="224" y="173"/>
                    <a:pt x="224" y="112"/>
                  </a:cubicBezTo>
                  <a:cubicBezTo>
                    <a:pt x="224" y="50"/>
                    <a:pt x="174" y="0"/>
                    <a:pt x="112" y="0"/>
                  </a:cubicBezTo>
                  <a:close/>
                  <a:moveTo>
                    <a:pt x="213" y="106"/>
                  </a:moveTo>
                  <a:cubicBezTo>
                    <a:pt x="210" y="106"/>
                    <a:pt x="210" y="106"/>
                    <a:pt x="210" y="106"/>
                  </a:cubicBezTo>
                  <a:cubicBezTo>
                    <a:pt x="210" y="99"/>
                    <a:pt x="210" y="99"/>
                    <a:pt x="210" y="99"/>
                  </a:cubicBezTo>
                  <a:cubicBezTo>
                    <a:pt x="207" y="99"/>
                    <a:pt x="207" y="99"/>
                    <a:pt x="207" y="99"/>
                  </a:cubicBezTo>
                  <a:cubicBezTo>
                    <a:pt x="208" y="106"/>
                    <a:pt x="208" y="106"/>
                    <a:pt x="208" y="106"/>
                  </a:cubicBezTo>
                  <a:cubicBezTo>
                    <a:pt x="205" y="106"/>
                    <a:pt x="205" y="106"/>
                    <a:pt x="205" y="106"/>
                  </a:cubicBezTo>
                  <a:cubicBezTo>
                    <a:pt x="205" y="99"/>
                    <a:pt x="205" y="99"/>
                    <a:pt x="205" y="99"/>
                  </a:cubicBezTo>
                  <a:cubicBezTo>
                    <a:pt x="201" y="100"/>
                    <a:pt x="201" y="100"/>
                    <a:pt x="201" y="100"/>
                  </a:cubicBezTo>
                  <a:cubicBezTo>
                    <a:pt x="202" y="107"/>
                    <a:pt x="202" y="107"/>
                    <a:pt x="202" y="107"/>
                  </a:cubicBezTo>
                  <a:cubicBezTo>
                    <a:pt x="200" y="108"/>
                    <a:pt x="200" y="108"/>
                    <a:pt x="200" y="108"/>
                  </a:cubicBezTo>
                  <a:cubicBezTo>
                    <a:pt x="199" y="97"/>
                    <a:pt x="199" y="97"/>
                    <a:pt x="199" y="97"/>
                  </a:cubicBezTo>
                  <a:cubicBezTo>
                    <a:pt x="211" y="96"/>
                    <a:pt x="211" y="96"/>
                    <a:pt x="211" y="96"/>
                  </a:cubicBezTo>
                  <a:lnTo>
                    <a:pt x="213" y="106"/>
                  </a:lnTo>
                  <a:close/>
                  <a:moveTo>
                    <a:pt x="198" y="59"/>
                  </a:moveTo>
                  <a:cubicBezTo>
                    <a:pt x="199" y="60"/>
                    <a:pt x="199" y="61"/>
                    <a:pt x="199" y="62"/>
                  </a:cubicBezTo>
                  <a:cubicBezTo>
                    <a:pt x="199" y="63"/>
                    <a:pt x="199" y="63"/>
                    <a:pt x="199" y="64"/>
                  </a:cubicBezTo>
                  <a:cubicBezTo>
                    <a:pt x="199" y="65"/>
                    <a:pt x="198" y="65"/>
                    <a:pt x="198" y="66"/>
                  </a:cubicBezTo>
                  <a:cubicBezTo>
                    <a:pt x="197" y="66"/>
                    <a:pt x="196" y="66"/>
                    <a:pt x="195" y="66"/>
                  </a:cubicBezTo>
                  <a:cubicBezTo>
                    <a:pt x="194" y="66"/>
                    <a:pt x="194" y="65"/>
                    <a:pt x="193" y="64"/>
                  </a:cubicBezTo>
                  <a:cubicBezTo>
                    <a:pt x="193" y="65"/>
                    <a:pt x="193" y="66"/>
                    <a:pt x="193" y="66"/>
                  </a:cubicBezTo>
                  <a:cubicBezTo>
                    <a:pt x="193" y="67"/>
                    <a:pt x="192" y="68"/>
                    <a:pt x="192" y="69"/>
                  </a:cubicBezTo>
                  <a:cubicBezTo>
                    <a:pt x="191" y="71"/>
                    <a:pt x="191" y="71"/>
                    <a:pt x="191" y="71"/>
                  </a:cubicBezTo>
                  <a:cubicBezTo>
                    <a:pt x="189" y="69"/>
                    <a:pt x="189" y="69"/>
                    <a:pt x="189" y="69"/>
                  </a:cubicBezTo>
                  <a:cubicBezTo>
                    <a:pt x="190" y="65"/>
                    <a:pt x="190" y="65"/>
                    <a:pt x="190" y="65"/>
                  </a:cubicBezTo>
                  <a:cubicBezTo>
                    <a:pt x="190" y="64"/>
                    <a:pt x="191" y="63"/>
                    <a:pt x="191" y="63"/>
                  </a:cubicBezTo>
                  <a:cubicBezTo>
                    <a:pt x="191" y="63"/>
                    <a:pt x="191" y="62"/>
                    <a:pt x="191" y="62"/>
                  </a:cubicBezTo>
                  <a:cubicBezTo>
                    <a:pt x="191" y="62"/>
                    <a:pt x="191" y="61"/>
                    <a:pt x="190" y="61"/>
                  </a:cubicBezTo>
                  <a:cubicBezTo>
                    <a:pt x="190" y="60"/>
                    <a:pt x="190" y="60"/>
                    <a:pt x="190" y="60"/>
                  </a:cubicBezTo>
                  <a:cubicBezTo>
                    <a:pt x="185" y="63"/>
                    <a:pt x="185" y="63"/>
                    <a:pt x="185" y="63"/>
                  </a:cubicBezTo>
                  <a:cubicBezTo>
                    <a:pt x="184" y="61"/>
                    <a:pt x="184" y="61"/>
                    <a:pt x="184" y="61"/>
                  </a:cubicBezTo>
                  <a:cubicBezTo>
                    <a:pt x="195" y="54"/>
                    <a:pt x="195" y="54"/>
                    <a:pt x="195" y="54"/>
                  </a:cubicBezTo>
                  <a:lnTo>
                    <a:pt x="198" y="59"/>
                  </a:lnTo>
                  <a:close/>
                  <a:moveTo>
                    <a:pt x="186" y="43"/>
                  </a:moveTo>
                  <a:cubicBezTo>
                    <a:pt x="193" y="52"/>
                    <a:pt x="193" y="52"/>
                    <a:pt x="193" y="52"/>
                  </a:cubicBezTo>
                  <a:cubicBezTo>
                    <a:pt x="191" y="53"/>
                    <a:pt x="191" y="53"/>
                    <a:pt x="191" y="53"/>
                  </a:cubicBezTo>
                  <a:cubicBezTo>
                    <a:pt x="189" y="50"/>
                    <a:pt x="189" y="50"/>
                    <a:pt x="189" y="50"/>
                  </a:cubicBezTo>
                  <a:cubicBezTo>
                    <a:pt x="181" y="57"/>
                    <a:pt x="181" y="57"/>
                    <a:pt x="181" y="57"/>
                  </a:cubicBezTo>
                  <a:cubicBezTo>
                    <a:pt x="179" y="54"/>
                    <a:pt x="179" y="54"/>
                    <a:pt x="179" y="54"/>
                  </a:cubicBezTo>
                  <a:cubicBezTo>
                    <a:pt x="187" y="48"/>
                    <a:pt x="187" y="48"/>
                    <a:pt x="187" y="48"/>
                  </a:cubicBezTo>
                  <a:cubicBezTo>
                    <a:pt x="184" y="44"/>
                    <a:pt x="184" y="44"/>
                    <a:pt x="184" y="44"/>
                  </a:cubicBezTo>
                  <a:lnTo>
                    <a:pt x="186" y="43"/>
                  </a:lnTo>
                  <a:close/>
                  <a:moveTo>
                    <a:pt x="184" y="41"/>
                  </a:moveTo>
                  <a:cubicBezTo>
                    <a:pt x="183" y="43"/>
                    <a:pt x="183" y="43"/>
                    <a:pt x="183" y="43"/>
                  </a:cubicBezTo>
                  <a:cubicBezTo>
                    <a:pt x="177" y="37"/>
                    <a:pt x="177" y="37"/>
                    <a:pt x="177" y="37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80" y="44"/>
                    <a:pt x="180" y="44"/>
                    <a:pt x="180" y="44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74" y="41"/>
                    <a:pt x="174" y="41"/>
                    <a:pt x="174" y="41"/>
                  </a:cubicBezTo>
                  <a:cubicBezTo>
                    <a:pt x="171" y="44"/>
                    <a:pt x="171" y="44"/>
                    <a:pt x="171" y="44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6" y="51"/>
                    <a:pt x="176" y="51"/>
                    <a:pt x="176" y="51"/>
                  </a:cubicBezTo>
                  <a:cubicBezTo>
                    <a:pt x="168" y="43"/>
                    <a:pt x="168" y="43"/>
                    <a:pt x="168" y="43"/>
                  </a:cubicBezTo>
                  <a:cubicBezTo>
                    <a:pt x="176" y="34"/>
                    <a:pt x="176" y="34"/>
                    <a:pt x="176" y="34"/>
                  </a:cubicBezTo>
                  <a:lnTo>
                    <a:pt x="184" y="41"/>
                  </a:lnTo>
                  <a:close/>
                  <a:moveTo>
                    <a:pt x="165" y="26"/>
                  </a:moveTo>
                  <a:cubicBezTo>
                    <a:pt x="169" y="28"/>
                    <a:pt x="169" y="28"/>
                    <a:pt x="169" y="28"/>
                  </a:cubicBezTo>
                  <a:cubicBezTo>
                    <a:pt x="170" y="29"/>
                    <a:pt x="171" y="30"/>
                    <a:pt x="171" y="30"/>
                  </a:cubicBezTo>
                  <a:cubicBezTo>
                    <a:pt x="172" y="31"/>
                    <a:pt x="172" y="32"/>
                    <a:pt x="172" y="32"/>
                  </a:cubicBezTo>
                  <a:cubicBezTo>
                    <a:pt x="172" y="33"/>
                    <a:pt x="172" y="34"/>
                    <a:pt x="171" y="35"/>
                  </a:cubicBezTo>
                  <a:cubicBezTo>
                    <a:pt x="171" y="36"/>
                    <a:pt x="170" y="36"/>
                    <a:pt x="170" y="36"/>
                  </a:cubicBezTo>
                  <a:cubicBezTo>
                    <a:pt x="169" y="37"/>
                    <a:pt x="169" y="37"/>
                    <a:pt x="168" y="37"/>
                  </a:cubicBezTo>
                  <a:cubicBezTo>
                    <a:pt x="168" y="37"/>
                    <a:pt x="167" y="37"/>
                    <a:pt x="167" y="36"/>
                  </a:cubicBezTo>
                  <a:cubicBezTo>
                    <a:pt x="166" y="36"/>
                    <a:pt x="165" y="36"/>
                    <a:pt x="164" y="35"/>
                  </a:cubicBezTo>
                  <a:cubicBezTo>
                    <a:pt x="163" y="34"/>
                    <a:pt x="163" y="34"/>
                    <a:pt x="163" y="34"/>
                  </a:cubicBezTo>
                  <a:cubicBezTo>
                    <a:pt x="160" y="38"/>
                    <a:pt x="160" y="38"/>
                    <a:pt x="160" y="38"/>
                  </a:cubicBezTo>
                  <a:cubicBezTo>
                    <a:pt x="158" y="36"/>
                    <a:pt x="158" y="36"/>
                    <a:pt x="158" y="36"/>
                  </a:cubicBezTo>
                  <a:lnTo>
                    <a:pt x="165" y="26"/>
                  </a:lnTo>
                  <a:close/>
                  <a:moveTo>
                    <a:pt x="157" y="21"/>
                  </a:moveTo>
                  <a:cubicBezTo>
                    <a:pt x="156" y="23"/>
                    <a:pt x="156" y="23"/>
                    <a:pt x="156" y="23"/>
                  </a:cubicBezTo>
                  <a:cubicBezTo>
                    <a:pt x="150" y="20"/>
                    <a:pt x="150" y="20"/>
                    <a:pt x="150" y="20"/>
                  </a:cubicBezTo>
                  <a:cubicBezTo>
                    <a:pt x="148" y="23"/>
                    <a:pt x="148" y="23"/>
                    <a:pt x="148" y="23"/>
                  </a:cubicBezTo>
                  <a:cubicBezTo>
                    <a:pt x="154" y="26"/>
                    <a:pt x="154" y="26"/>
                    <a:pt x="154" y="26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47" y="25"/>
                    <a:pt x="147" y="25"/>
                    <a:pt x="147" y="25"/>
                  </a:cubicBezTo>
                  <a:cubicBezTo>
                    <a:pt x="145" y="30"/>
                    <a:pt x="145" y="30"/>
                    <a:pt x="145" y="30"/>
                  </a:cubicBezTo>
                  <a:cubicBezTo>
                    <a:pt x="143" y="29"/>
                    <a:pt x="143" y="29"/>
                    <a:pt x="143" y="29"/>
                  </a:cubicBezTo>
                  <a:cubicBezTo>
                    <a:pt x="148" y="17"/>
                    <a:pt x="148" y="17"/>
                    <a:pt x="148" y="17"/>
                  </a:cubicBezTo>
                  <a:lnTo>
                    <a:pt x="157" y="21"/>
                  </a:lnTo>
                  <a:close/>
                  <a:moveTo>
                    <a:pt x="130" y="19"/>
                  </a:moveTo>
                  <a:cubicBezTo>
                    <a:pt x="130" y="17"/>
                    <a:pt x="131" y="16"/>
                    <a:pt x="131" y="16"/>
                  </a:cubicBezTo>
                  <a:cubicBezTo>
                    <a:pt x="132" y="15"/>
                    <a:pt x="132" y="15"/>
                    <a:pt x="133" y="14"/>
                  </a:cubicBezTo>
                  <a:cubicBezTo>
                    <a:pt x="134" y="14"/>
                    <a:pt x="134" y="14"/>
                    <a:pt x="135" y="14"/>
                  </a:cubicBezTo>
                  <a:cubicBezTo>
                    <a:pt x="136" y="14"/>
                    <a:pt x="137" y="14"/>
                    <a:pt x="138" y="14"/>
                  </a:cubicBezTo>
                  <a:cubicBezTo>
                    <a:pt x="140" y="14"/>
                    <a:pt x="142" y="15"/>
                    <a:pt x="142" y="17"/>
                  </a:cubicBezTo>
                  <a:cubicBezTo>
                    <a:pt x="143" y="18"/>
                    <a:pt x="144" y="20"/>
                    <a:pt x="143" y="22"/>
                  </a:cubicBezTo>
                  <a:cubicBezTo>
                    <a:pt x="142" y="24"/>
                    <a:pt x="141" y="26"/>
                    <a:pt x="140" y="26"/>
                  </a:cubicBezTo>
                  <a:cubicBezTo>
                    <a:pt x="138" y="27"/>
                    <a:pt x="137" y="27"/>
                    <a:pt x="135" y="27"/>
                  </a:cubicBezTo>
                  <a:cubicBezTo>
                    <a:pt x="133" y="26"/>
                    <a:pt x="131" y="25"/>
                    <a:pt x="130" y="24"/>
                  </a:cubicBezTo>
                  <a:cubicBezTo>
                    <a:pt x="129" y="22"/>
                    <a:pt x="129" y="21"/>
                    <a:pt x="130" y="19"/>
                  </a:cubicBezTo>
                  <a:close/>
                  <a:moveTo>
                    <a:pt x="114" y="11"/>
                  </a:moveTo>
                  <a:cubicBezTo>
                    <a:pt x="117" y="16"/>
                    <a:pt x="117" y="16"/>
                    <a:pt x="117" y="16"/>
                  </a:cubicBezTo>
                  <a:cubicBezTo>
                    <a:pt x="121" y="11"/>
                    <a:pt x="121" y="11"/>
                    <a:pt x="121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8" y="24"/>
                    <a:pt x="118" y="24"/>
                    <a:pt x="118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6" y="18"/>
                    <a:pt x="116" y="18"/>
                    <a:pt x="116" y="18"/>
                  </a:cubicBezTo>
                  <a:cubicBezTo>
                    <a:pt x="111" y="10"/>
                    <a:pt x="111" y="10"/>
                    <a:pt x="111" y="10"/>
                  </a:cubicBezTo>
                  <a:lnTo>
                    <a:pt x="114" y="11"/>
                  </a:lnTo>
                  <a:close/>
                  <a:moveTo>
                    <a:pt x="109" y="11"/>
                  </a:moveTo>
                  <a:cubicBezTo>
                    <a:pt x="110" y="13"/>
                    <a:pt x="110" y="13"/>
                    <a:pt x="110" y="13"/>
                  </a:cubicBezTo>
                  <a:cubicBezTo>
                    <a:pt x="105" y="13"/>
                    <a:pt x="105" y="13"/>
                    <a:pt x="105" y="13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8" y="11"/>
                    <a:pt x="98" y="11"/>
                    <a:pt x="98" y="11"/>
                  </a:cubicBezTo>
                  <a:lnTo>
                    <a:pt x="109" y="11"/>
                  </a:lnTo>
                  <a:close/>
                  <a:moveTo>
                    <a:pt x="96" y="12"/>
                  </a:moveTo>
                  <a:cubicBezTo>
                    <a:pt x="98" y="24"/>
                    <a:pt x="98" y="24"/>
                    <a:pt x="98" y="24"/>
                  </a:cubicBezTo>
                  <a:cubicBezTo>
                    <a:pt x="95" y="25"/>
                    <a:pt x="95" y="25"/>
                    <a:pt x="95" y="25"/>
                  </a:cubicBezTo>
                  <a:cubicBezTo>
                    <a:pt x="93" y="12"/>
                    <a:pt x="93" y="12"/>
                    <a:pt x="93" y="12"/>
                  </a:cubicBezTo>
                  <a:lnTo>
                    <a:pt x="96" y="12"/>
                  </a:lnTo>
                  <a:close/>
                  <a:moveTo>
                    <a:pt x="81" y="17"/>
                  </a:moveTo>
                  <a:cubicBezTo>
                    <a:pt x="81" y="16"/>
                    <a:pt x="81" y="16"/>
                    <a:pt x="82" y="15"/>
                  </a:cubicBezTo>
                  <a:cubicBezTo>
                    <a:pt x="83" y="15"/>
                    <a:pt x="83" y="14"/>
                    <a:pt x="84" y="14"/>
                  </a:cubicBezTo>
                  <a:cubicBezTo>
                    <a:pt x="86" y="14"/>
                    <a:pt x="88" y="14"/>
                    <a:pt x="89" y="14"/>
                  </a:cubicBezTo>
                  <a:cubicBezTo>
                    <a:pt x="90" y="15"/>
                    <a:pt x="90" y="15"/>
                    <a:pt x="91" y="16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88" y="17"/>
                    <a:pt x="87" y="16"/>
                    <a:pt x="87" y="16"/>
                  </a:cubicBezTo>
                  <a:cubicBezTo>
                    <a:pt x="86" y="16"/>
                    <a:pt x="86" y="16"/>
                    <a:pt x="85" y="16"/>
                  </a:cubicBezTo>
                  <a:cubicBezTo>
                    <a:pt x="84" y="16"/>
                    <a:pt x="84" y="17"/>
                    <a:pt x="83" y="17"/>
                  </a:cubicBezTo>
                  <a:cubicBezTo>
                    <a:pt x="83" y="17"/>
                    <a:pt x="83" y="18"/>
                    <a:pt x="83" y="18"/>
                  </a:cubicBezTo>
                  <a:cubicBezTo>
                    <a:pt x="83" y="18"/>
                    <a:pt x="83" y="19"/>
                    <a:pt x="84" y="19"/>
                  </a:cubicBezTo>
                  <a:cubicBezTo>
                    <a:pt x="84" y="19"/>
                    <a:pt x="85" y="19"/>
                    <a:pt x="86" y="19"/>
                  </a:cubicBezTo>
                  <a:cubicBezTo>
                    <a:pt x="88" y="19"/>
                    <a:pt x="89" y="19"/>
                    <a:pt x="90" y="19"/>
                  </a:cubicBezTo>
                  <a:cubicBezTo>
                    <a:pt x="90" y="19"/>
                    <a:pt x="91" y="19"/>
                    <a:pt x="91" y="20"/>
                  </a:cubicBezTo>
                  <a:cubicBezTo>
                    <a:pt x="92" y="20"/>
                    <a:pt x="92" y="21"/>
                    <a:pt x="93" y="22"/>
                  </a:cubicBezTo>
                  <a:cubicBezTo>
                    <a:pt x="93" y="22"/>
                    <a:pt x="93" y="23"/>
                    <a:pt x="92" y="24"/>
                  </a:cubicBezTo>
                  <a:cubicBezTo>
                    <a:pt x="92" y="24"/>
                    <a:pt x="92" y="25"/>
                    <a:pt x="91" y="26"/>
                  </a:cubicBezTo>
                  <a:cubicBezTo>
                    <a:pt x="90" y="26"/>
                    <a:pt x="89" y="27"/>
                    <a:pt x="88" y="27"/>
                  </a:cubicBezTo>
                  <a:cubicBezTo>
                    <a:pt x="86" y="27"/>
                    <a:pt x="85" y="27"/>
                    <a:pt x="84" y="27"/>
                  </a:cubicBezTo>
                  <a:cubicBezTo>
                    <a:pt x="83" y="26"/>
                    <a:pt x="82" y="26"/>
                    <a:pt x="81" y="24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4" y="24"/>
                    <a:pt x="85" y="24"/>
                    <a:pt x="85" y="25"/>
                  </a:cubicBezTo>
                  <a:cubicBezTo>
                    <a:pt x="86" y="25"/>
                    <a:pt x="87" y="25"/>
                    <a:pt x="88" y="25"/>
                  </a:cubicBezTo>
                  <a:cubicBezTo>
                    <a:pt x="88" y="24"/>
                    <a:pt x="89" y="24"/>
                    <a:pt x="89" y="24"/>
                  </a:cubicBezTo>
                  <a:cubicBezTo>
                    <a:pt x="90" y="23"/>
                    <a:pt x="90" y="23"/>
                    <a:pt x="90" y="22"/>
                  </a:cubicBezTo>
                  <a:cubicBezTo>
                    <a:pt x="90" y="22"/>
                    <a:pt x="90" y="22"/>
                    <a:pt x="89" y="22"/>
                  </a:cubicBezTo>
                  <a:cubicBezTo>
                    <a:pt x="89" y="22"/>
                    <a:pt x="89" y="21"/>
                    <a:pt x="88" y="21"/>
                  </a:cubicBezTo>
                  <a:cubicBezTo>
                    <a:pt x="88" y="21"/>
                    <a:pt x="87" y="21"/>
                    <a:pt x="86" y="21"/>
                  </a:cubicBezTo>
                  <a:cubicBezTo>
                    <a:pt x="84" y="22"/>
                    <a:pt x="83" y="21"/>
                    <a:pt x="82" y="21"/>
                  </a:cubicBezTo>
                  <a:cubicBezTo>
                    <a:pt x="81" y="21"/>
                    <a:pt x="81" y="20"/>
                    <a:pt x="80" y="19"/>
                  </a:cubicBezTo>
                  <a:cubicBezTo>
                    <a:pt x="80" y="18"/>
                    <a:pt x="80" y="18"/>
                    <a:pt x="81" y="17"/>
                  </a:cubicBezTo>
                  <a:close/>
                  <a:moveTo>
                    <a:pt x="71" y="19"/>
                  </a:moveTo>
                  <a:cubicBezTo>
                    <a:pt x="72" y="19"/>
                    <a:pt x="73" y="18"/>
                    <a:pt x="74" y="18"/>
                  </a:cubicBezTo>
                  <a:cubicBezTo>
                    <a:pt x="75" y="18"/>
                    <a:pt x="76" y="18"/>
                    <a:pt x="76" y="19"/>
                  </a:cubicBezTo>
                  <a:cubicBezTo>
                    <a:pt x="77" y="19"/>
                    <a:pt x="77" y="19"/>
                    <a:pt x="78" y="20"/>
                  </a:cubicBezTo>
                  <a:cubicBezTo>
                    <a:pt x="78" y="21"/>
                    <a:pt x="78" y="22"/>
                    <a:pt x="78" y="23"/>
                  </a:cubicBezTo>
                  <a:cubicBezTo>
                    <a:pt x="77" y="24"/>
                    <a:pt x="77" y="24"/>
                    <a:pt x="76" y="25"/>
                  </a:cubicBezTo>
                  <a:cubicBezTo>
                    <a:pt x="76" y="25"/>
                    <a:pt x="77" y="25"/>
                    <a:pt x="77" y="25"/>
                  </a:cubicBezTo>
                  <a:cubicBezTo>
                    <a:pt x="78" y="25"/>
                    <a:pt x="79" y="26"/>
                    <a:pt x="80" y="27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5" y="27"/>
                    <a:pt x="74" y="27"/>
                    <a:pt x="74" y="27"/>
                  </a:cubicBezTo>
                  <a:cubicBezTo>
                    <a:pt x="74" y="27"/>
                    <a:pt x="73" y="26"/>
                    <a:pt x="73" y="27"/>
                  </a:cubicBezTo>
                  <a:cubicBezTo>
                    <a:pt x="73" y="27"/>
                    <a:pt x="72" y="27"/>
                    <a:pt x="72" y="27"/>
                  </a:cubicBezTo>
                  <a:cubicBezTo>
                    <a:pt x="71" y="27"/>
                    <a:pt x="71" y="27"/>
                    <a:pt x="71" y="27"/>
                  </a:cubicBezTo>
                  <a:cubicBezTo>
                    <a:pt x="73" y="32"/>
                    <a:pt x="73" y="32"/>
                    <a:pt x="73" y="32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66" y="22"/>
                    <a:pt x="66" y="22"/>
                    <a:pt x="66" y="22"/>
                  </a:cubicBezTo>
                  <a:lnTo>
                    <a:pt x="71" y="19"/>
                  </a:lnTo>
                  <a:close/>
                  <a:moveTo>
                    <a:pt x="62" y="23"/>
                  </a:moveTo>
                  <a:cubicBezTo>
                    <a:pt x="63" y="25"/>
                    <a:pt x="63" y="25"/>
                    <a:pt x="63" y="25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6" y="30"/>
                    <a:pt x="66" y="30"/>
                    <a:pt x="66" y="30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62" y="23"/>
                  </a:lnTo>
                  <a:close/>
                  <a:moveTo>
                    <a:pt x="44" y="37"/>
                  </a:moveTo>
                  <a:cubicBezTo>
                    <a:pt x="52" y="42"/>
                    <a:pt x="52" y="42"/>
                    <a:pt x="52" y="42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53" y="45"/>
                    <a:pt x="53" y="45"/>
                    <a:pt x="53" y="45"/>
                  </a:cubicBezTo>
                  <a:cubicBezTo>
                    <a:pt x="41" y="39"/>
                    <a:pt x="41" y="39"/>
                    <a:pt x="41" y="39"/>
                  </a:cubicBezTo>
                  <a:lnTo>
                    <a:pt x="44" y="37"/>
                  </a:lnTo>
                  <a:close/>
                  <a:moveTo>
                    <a:pt x="40" y="41"/>
                  </a:moveTo>
                  <a:cubicBezTo>
                    <a:pt x="49" y="49"/>
                    <a:pt x="49" y="49"/>
                    <a:pt x="49" y="49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38" y="43"/>
                    <a:pt x="38" y="43"/>
                    <a:pt x="38" y="43"/>
                  </a:cubicBezTo>
                  <a:lnTo>
                    <a:pt x="40" y="41"/>
                  </a:lnTo>
                  <a:close/>
                  <a:moveTo>
                    <a:pt x="30" y="52"/>
                  </a:moveTo>
                  <a:cubicBezTo>
                    <a:pt x="41" y="53"/>
                    <a:pt x="41" y="53"/>
                    <a:pt x="41" y="53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28" y="54"/>
                    <a:pt x="28" y="54"/>
                    <a:pt x="28" y="54"/>
                  </a:cubicBezTo>
                  <a:lnTo>
                    <a:pt x="30" y="52"/>
                  </a:lnTo>
                  <a:close/>
                  <a:moveTo>
                    <a:pt x="22" y="65"/>
                  </a:moveTo>
                  <a:cubicBezTo>
                    <a:pt x="28" y="68"/>
                    <a:pt x="28" y="68"/>
                    <a:pt x="28" y="68"/>
                  </a:cubicBezTo>
                  <a:cubicBezTo>
                    <a:pt x="29" y="69"/>
                    <a:pt x="30" y="69"/>
                    <a:pt x="30" y="69"/>
                  </a:cubicBezTo>
                  <a:cubicBezTo>
                    <a:pt x="31" y="69"/>
                    <a:pt x="31" y="69"/>
                    <a:pt x="32" y="69"/>
                  </a:cubicBezTo>
                  <a:cubicBezTo>
                    <a:pt x="32" y="69"/>
                    <a:pt x="33" y="68"/>
                    <a:pt x="33" y="68"/>
                  </a:cubicBezTo>
                  <a:cubicBezTo>
                    <a:pt x="33" y="67"/>
                    <a:pt x="33" y="66"/>
                    <a:pt x="33" y="66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2" y="64"/>
                    <a:pt x="32" y="64"/>
                    <a:pt x="31" y="63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3" y="62"/>
                    <a:pt x="34" y="62"/>
                    <a:pt x="35" y="63"/>
                  </a:cubicBezTo>
                  <a:cubicBezTo>
                    <a:pt x="35" y="63"/>
                    <a:pt x="36" y="64"/>
                    <a:pt x="36" y="64"/>
                  </a:cubicBezTo>
                  <a:cubicBezTo>
                    <a:pt x="36" y="65"/>
                    <a:pt x="36" y="65"/>
                    <a:pt x="36" y="66"/>
                  </a:cubicBezTo>
                  <a:cubicBezTo>
                    <a:pt x="36" y="67"/>
                    <a:pt x="35" y="68"/>
                    <a:pt x="35" y="69"/>
                  </a:cubicBezTo>
                  <a:cubicBezTo>
                    <a:pt x="34" y="70"/>
                    <a:pt x="34" y="71"/>
                    <a:pt x="33" y="71"/>
                  </a:cubicBezTo>
                  <a:cubicBezTo>
                    <a:pt x="32" y="72"/>
                    <a:pt x="32" y="72"/>
                    <a:pt x="31" y="72"/>
                  </a:cubicBezTo>
                  <a:cubicBezTo>
                    <a:pt x="31" y="72"/>
                    <a:pt x="30" y="72"/>
                    <a:pt x="30" y="72"/>
                  </a:cubicBezTo>
                  <a:cubicBezTo>
                    <a:pt x="29" y="72"/>
                    <a:pt x="28" y="71"/>
                    <a:pt x="27" y="71"/>
                  </a:cubicBezTo>
                  <a:cubicBezTo>
                    <a:pt x="21" y="67"/>
                    <a:pt x="21" y="67"/>
                    <a:pt x="21" y="67"/>
                  </a:cubicBezTo>
                  <a:lnTo>
                    <a:pt x="22" y="65"/>
                  </a:lnTo>
                  <a:close/>
                  <a:moveTo>
                    <a:pt x="11" y="99"/>
                  </a:moveTo>
                  <a:cubicBezTo>
                    <a:pt x="21" y="95"/>
                    <a:pt x="21" y="95"/>
                    <a:pt x="21" y="95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3" y="91"/>
                    <a:pt x="13" y="91"/>
                    <a:pt x="13" y="91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16" y="100"/>
                    <a:pt x="16" y="100"/>
                    <a:pt x="16" y="100"/>
                  </a:cubicBezTo>
                  <a:cubicBezTo>
                    <a:pt x="24" y="101"/>
                    <a:pt x="24" y="101"/>
                    <a:pt x="24" y="101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11" y="102"/>
                    <a:pt x="11" y="102"/>
                    <a:pt x="11" y="102"/>
                  </a:cubicBezTo>
                  <a:lnTo>
                    <a:pt x="11" y="99"/>
                  </a:lnTo>
                  <a:close/>
                  <a:moveTo>
                    <a:pt x="11" y="105"/>
                  </a:moveTo>
                  <a:cubicBezTo>
                    <a:pt x="24" y="106"/>
                    <a:pt x="24" y="106"/>
                    <a:pt x="24" y="106"/>
                  </a:cubicBezTo>
                  <a:cubicBezTo>
                    <a:pt x="23" y="109"/>
                    <a:pt x="23" y="109"/>
                    <a:pt x="23" y="109"/>
                  </a:cubicBezTo>
                  <a:cubicBezTo>
                    <a:pt x="11" y="108"/>
                    <a:pt x="11" y="108"/>
                    <a:pt x="11" y="108"/>
                  </a:cubicBezTo>
                  <a:lnTo>
                    <a:pt x="11" y="105"/>
                  </a:lnTo>
                  <a:close/>
                  <a:moveTo>
                    <a:pt x="11" y="120"/>
                  </a:moveTo>
                  <a:cubicBezTo>
                    <a:pt x="16" y="120"/>
                    <a:pt x="16" y="120"/>
                    <a:pt x="16" y="120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1" y="115"/>
                    <a:pt x="11" y="115"/>
                    <a:pt x="11" y="115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23" y="111"/>
                    <a:pt x="23" y="111"/>
                    <a:pt x="23" y="111"/>
                  </a:cubicBezTo>
                  <a:cubicBezTo>
                    <a:pt x="23" y="114"/>
                    <a:pt x="23" y="114"/>
                    <a:pt x="23" y="114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24" y="119"/>
                    <a:pt x="24" y="119"/>
                    <a:pt x="24" y="119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11" y="123"/>
                    <a:pt x="11" y="123"/>
                    <a:pt x="11" y="123"/>
                  </a:cubicBezTo>
                  <a:lnTo>
                    <a:pt x="11" y="120"/>
                  </a:lnTo>
                  <a:close/>
                  <a:moveTo>
                    <a:pt x="25" y="135"/>
                  </a:moveTo>
                  <a:cubicBezTo>
                    <a:pt x="24" y="136"/>
                    <a:pt x="22" y="137"/>
                    <a:pt x="20" y="137"/>
                  </a:cubicBezTo>
                  <a:cubicBezTo>
                    <a:pt x="18" y="138"/>
                    <a:pt x="17" y="138"/>
                    <a:pt x="15" y="137"/>
                  </a:cubicBezTo>
                  <a:cubicBezTo>
                    <a:pt x="14" y="136"/>
                    <a:pt x="13" y="134"/>
                    <a:pt x="12" y="132"/>
                  </a:cubicBezTo>
                  <a:cubicBezTo>
                    <a:pt x="12" y="131"/>
                    <a:pt x="12" y="129"/>
                    <a:pt x="13" y="128"/>
                  </a:cubicBezTo>
                  <a:cubicBezTo>
                    <a:pt x="13" y="127"/>
                    <a:pt x="14" y="126"/>
                    <a:pt x="15" y="126"/>
                  </a:cubicBezTo>
                  <a:cubicBezTo>
                    <a:pt x="16" y="129"/>
                    <a:pt x="16" y="129"/>
                    <a:pt x="16" y="129"/>
                  </a:cubicBezTo>
                  <a:cubicBezTo>
                    <a:pt x="15" y="129"/>
                    <a:pt x="15" y="129"/>
                    <a:pt x="15" y="130"/>
                  </a:cubicBezTo>
                  <a:cubicBezTo>
                    <a:pt x="15" y="131"/>
                    <a:pt x="14" y="131"/>
                    <a:pt x="15" y="132"/>
                  </a:cubicBezTo>
                  <a:cubicBezTo>
                    <a:pt x="15" y="133"/>
                    <a:pt x="15" y="134"/>
                    <a:pt x="16" y="134"/>
                  </a:cubicBezTo>
                  <a:cubicBezTo>
                    <a:pt x="17" y="135"/>
                    <a:pt x="18" y="135"/>
                    <a:pt x="20" y="134"/>
                  </a:cubicBezTo>
                  <a:cubicBezTo>
                    <a:pt x="21" y="134"/>
                    <a:pt x="22" y="134"/>
                    <a:pt x="23" y="133"/>
                  </a:cubicBezTo>
                  <a:cubicBezTo>
                    <a:pt x="23" y="132"/>
                    <a:pt x="23" y="131"/>
                    <a:pt x="23" y="130"/>
                  </a:cubicBezTo>
                  <a:cubicBezTo>
                    <a:pt x="23" y="129"/>
                    <a:pt x="23" y="129"/>
                    <a:pt x="22" y="128"/>
                  </a:cubicBezTo>
                  <a:cubicBezTo>
                    <a:pt x="22" y="128"/>
                    <a:pt x="21" y="128"/>
                    <a:pt x="20" y="128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2" y="125"/>
                    <a:pt x="23" y="125"/>
                    <a:pt x="24" y="126"/>
                  </a:cubicBezTo>
                  <a:cubicBezTo>
                    <a:pt x="25" y="127"/>
                    <a:pt x="25" y="128"/>
                    <a:pt x="25" y="130"/>
                  </a:cubicBezTo>
                  <a:cubicBezTo>
                    <a:pt x="26" y="132"/>
                    <a:pt x="26" y="133"/>
                    <a:pt x="25" y="135"/>
                  </a:cubicBezTo>
                  <a:close/>
                  <a:moveTo>
                    <a:pt x="29" y="81"/>
                  </a:moveTo>
                  <a:cubicBezTo>
                    <a:pt x="26" y="81"/>
                    <a:pt x="26" y="81"/>
                    <a:pt x="26" y="81"/>
                  </a:cubicBezTo>
                  <a:cubicBezTo>
                    <a:pt x="24" y="87"/>
                    <a:pt x="24" y="87"/>
                    <a:pt x="24" y="87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25" y="92"/>
                    <a:pt x="25" y="92"/>
                    <a:pt x="25" y="92"/>
                  </a:cubicBezTo>
                  <a:cubicBezTo>
                    <a:pt x="15" y="83"/>
                    <a:pt x="15" y="83"/>
                    <a:pt x="15" y="83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30" y="78"/>
                    <a:pt x="30" y="78"/>
                    <a:pt x="30" y="78"/>
                  </a:cubicBezTo>
                  <a:lnTo>
                    <a:pt x="29" y="81"/>
                  </a:lnTo>
                  <a:close/>
                  <a:moveTo>
                    <a:pt x="63" y="188"/>
                  </a:moveTo>
                  <a:cubicBezTo>
                    <a:pt x="63" y="188"/>
                    <a:pt x="63" y="188"/>
                    <a:pt x="62" y="189"/>
                  </a:cubicBezTo>
                  <a:cubicBezTo>
                    <a:pt x="62" y="189"/>
                    <a:pt x="59" y="188"/>
                    <a:pt x="59" y="189"/>
                  </a:cubicBezTo>
                  <a:cubicBezTo>
                    <a:pt x="58" y="189"/>
                    <a:pt x="58" y="189"/>
                    <a:pt x="57" y="189"/>
                  </a:cubicBezTo>
                  <a:cubicBezTo>
                    <a:pt x="58" y="189"/>
                    <a:pt x="57" y="190"/>
                    <a:pt x="57" y="190"/>
                  </a:cubicBezTo>
                  <a:cubicBezTo>
                    <a:pt x="56" y="190"/>
                    <a:pt x="55" y="190"/>
                    <a:pt x="54" y="190"/>
                  </a:cubicBezTo>
                  <a:cubicBezTo>
                    <a:pt x="54" y="190"/>
                    <a:pt x="54" y="189"/>
                    <a:pt x="54" y="190"/>
                  </a:cubicBezTo>
                  <a:cubicBezTo>
                    <a:pt x="51" y="193"/>
                    <a:pt x="49" y="195"/>
                    <a:pt x="46" y="199"/>
                  </a:cubicBezTo>
                  <a:cubicBezTo>
                    <a:pt x="46" y="199"/>
                    <a:pt x="46" y="199"/>
                    <a:pt x="46" y="199"/>
                  </a:cubicBezTo>
                  <a:cubicBezTo>
                    <a:pt x="48" y="196"/>
                    <a:pt x="50" y="192"/>
                    <a:pt x="52" y="189"/>
                  </a:cubicBezTo>
                  <a:cubicBezTo>
                    <a:pt x="52" y="189"/>
                    <a:pt x="52" y="188"/>
                    <a:pt x="52" y="188"/>
                  </a:cubicBezTo>
                  <a:cubicBezTo>
                    <a:pt x="52" y="188"/>
                    <a:pt x="52" y="187"/>
                    <a:pt x="53" y="187"/>
                  </a:cubicBezTo>
                  <a:cubicBezTo>
                    <a:pt x="53" y="187"/>
                    <a:pt x="53" y="187"/>
                    <a:pt x="53" y="187"/>
                  </a:cubicBezTo>
                  <a:cubicBezTo>
                    <a:pt x="55" y="185"/>
                    <a:pt x="54" y="185"/>
                    <a:pt x="55" y="184"/>
                  </a:cubicBezTo>
                  <a:cubicBezTo>
                    <a:pt x="55" y="184"/>
                    <a:pt x="53" y="183"/>
                    <a:pt x="53" y="183"/>
                  </a:cubicBezTo>
                  <a:cubicBezTo>
                    <a:pt x="53" y="183"/>
                    <a:pt x="54" y="183"/>
                    <a:pt x="54" y="183"/>
                  </a:cubicBezTo>
                  <a:cubicBezTo>
                    <a:pt x="55" y="183"/>
                    <a:pt x="55" y="183"/>
                    <a:pt x="56" y="183"/>
                  </a:cubicBezTo>
                  <a:cubicBezTo>
                    <a:pt x="56" y="182"/>
                    <a:pt x="57" y="182"/>
                    <a:pt x="57" y="180"/>
                  </a:cubicBezTo>
                  <a:cubicBezTo>
                    <a:pt x="57" y="180"/>
                    <a:pt x="58" y="179"/>
                    <a:pt x="58" y="179"/>
                  </a:cubicBezTo>
                  <a:cubicBezTo>
                    <a:pt x="58" y="179"/>
                    <a:pt x="58" y="179"/>
                    <a:pt x="58" y="178"/>
                  </a:cubicBezTo>
                  <a:cubicBezTo>
                    <a:pt x="59" y="179"/>
                    <a:pt x="59" y="179"/>
                    <a:pt x="59" y="180"/>
                  </a:cubicBezTo>
                  <a:cubicBezTo>
                    <a:pt x="60" y="180"/>
                    <a:pt x="60" y="181"/>
                    <a:pt x="59" y="181"/>
                  </a:cubicBezTo>
                  <a:cubicBezTo>
                    <a:pt x="59" y="182"/>
                    <a:pt x="58" y="183"/>
                    <a:pt x="58" y="184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59" y="185"/>
                    <a:pt x="60" y="185"/>
                    <a:pt x="60" y="185"/>
                  </a:cubicBezTo>
                  <a:cubicBezTo>
                    <a:pt x="60" y="185"/>
                    <a:pt x="61" y="185"/>
                    <a:pt x="61" y="185"/>
                  </a:cubicBezTo>
                  <a:cubicBezTo>
                    <a:pt x="63" y="186"/>
                    <a:pt x="63" y="188"/>
                    <a:pt x="63" y="188"/>
                  </a:cubicBezTo>
                  <a:close/>
                  <a:moveTo>
                    <a:pt x="47" y="181"/>
                  </a:moveTo>
                  <a:cubicBezTo>
                    <a:pt x="48" y="182"/>
                    <a:pt x="48" y="182"/>
                    <a:pt x="49" y="183"/>
                  </a:cubicBezTo>
                  <a:cubicBezTo>
                    <a:pt x="49" y="183"/>
                    <a:pt x="50" y="185"/>
                    <a:pt x="50" y="186"/>
                  </a:cubicBezTo>
                  <a:cubicBezTo>
                    <a:pt x="51" y="187"/>
                    <a:pt x="51" y="187"/>
                    <a:pt x="51" y="188"/>
                  </a:cubicBezTo>
                  <a:cubicBezTo>
                    <a:pt x="50" y="187"/>
                    <a:pt x="50" y="187"/>
                    <a:pt x="49" y="186"/>
                  </a:cubicBezTo>
                  <a:cubicBezTo>
                    <a:pt x="49" y="185"/>
                    <a:pt x="49" y="185"/>
                    <a:pt x="48" y="184"/>
                  </a:cubicBezTo>
                  <a:cubicBezTo>
                    <a:pt x="48" y="183"/>
                    <a:pt x="47" y="182"/>
                    <a:pt x="47" y="181"/>
                  </a:cubicBezTo>
                  <a:close/>
                  <a:moveTo>
                    <a:pt x="65" y="203"/>
                  </a:moveTo>
                  <a:cubicBezTo>
                    <a:pt x="65" y="202"/>
                    <a:pt x="65" y="202"/>
                    <a:pt x="65" y="201"/>
                  </a:cubicBezTo>
                  <a:cubicBezTo>
                    <a:pt x="66" y="199"/>
                    <a:pt x="68" y="195"/>
                    <a:pt x="70" y="192"/>
                  </a:cubicBezTo>
                  <a:cubicBezTo>
                    <a:pt x="70" y="192"/>
                    <a:pt x="70" y="192"/>
                    <a:pt x="71" y="192"/>
                  </a:cubicBezTo>
                  <a:cubicBezTo>
                    <a:pt x="71" y="192"/>
                    <a:pt x="71" y="192"/>
                    <a:pt x="70" y="193"/>
                  </a:cubicBezTo>
                  <a:cubicBezTo>
                    <a:pt x="70" y="193"/>
                    <a:pt x="65" y="202"/>
                    <a:pt x="66" y="203"/>
                  </a:cubicBezTo>
                  <a:cubicBezTo>
                    <a:pt x="65" y="203"/>
                    <a:pt x="65" y="203"/>
                    <a:pt x="65" y="203"/>
                  </a:cubicBezTo>
                  <a:close/>
                  <a:moveTo>
                    <a:pt x="72" y="205"/>
                  </a:moveTo>
                  <a:cubicBezTo>
                    <a:pt x="72" y="205"/>
                    <a:pt x="72" y="205"/>
                    <a:pt x="71" y="205"/>
                  </a:cubicBezTo>
                  <a:cubicBezTo>
                    <a:pt x="71" y="205"/>
                    <a:pt x="71" y="205"/>
                    <a:pt x="70" y="204"/>
                  </a:cubicBezTo>
                  <a:cubicBezTo>
                    <a:pt x="70" y="204"/>
                    <a:pt x="68" y="202"/>
                    <a:pt x="69" y="201"/>
                  </a:cubicBezTo>
                  <a:cubicBezTo>
                    <a:pt x="69" y="201"/>
                    <a:pt x="69" y="201"/>
                    <a:pt x="69" y="202"/>
                  </a:cubicBezTo>
                  <a:cubicBezTo>
                    <a:pt x="69" y="203"/>
                    <a:pt x="71" y="202"/>
                    <a:pt x="73" y="202"/>
                  </a:cubicBezTo>
                  <a:cubicBezTo>
                    <a:pt x="74" y="201"/>
                    <a:pt x="76" y="201"/>
                    <a:pt x="76" y="200"/>
                  </a:cubicBezTo>
                  <a:cubicBezTo>
                    <a:pt x="76" y="200"/>
                    <a:pt x="76" y="200"/>
                    <a:pt x="76" y="200"/>
                  </a:cubicBezTo>
                  <a:cubicBezTo>
                    <a:pt x="75" y="200"/>
                    <a:pt x="75" y="200"/>
                    <a:pt x="74" y="200"/>
                  </a:cubicBezTo>
                  <a:cubicBezTo>
                    <a:pt x="72" y="201"/>
                    <a:pt x="68" y="201"/>
                    <a:pt x="68" y="201"/>
                  </a:cubicBezTo>
                  <a:cubicBezTo>
                    <a:pt x="67" y="201"/>
                    <a:pt x="67" y="201"/>
                    <a:pt x="68" y="200"/>
                  </a:cubicBezTo>
                  <a:cubicBezTo>
                    <a:pt x="69" y="199"/>
                    <a:pt x="72" y="199"/>
                    <a:pt x="74" y="198"/>
                  </a:cubicBezTo>
                  <a:cubicBezTo>
                    <a:pt x="74" y="198"/>
                    <a:pt x="74" y="198"/>
                    <a:pt x="74" y="197"/>
                  </a:cubicBezTo>
                  <a:cubicBezTo>
                    <a:pt x="73" y="198"/>
                    <a:pt x="71" y="198"/>
                    <a:pt x="70" y="198"/>
                  </a:cubicBezTo>
                  <a:cubicBezTo>
                    <a:pt x="70" y="197"/>
                    <a:pt x="70" y="196"/>
                    <a:pt x="71" y="196"/>
                  </a:cubicBezTo>
                  <a:cubicBezTo>
                    <a:pt x="71" y="196"/>
                    <a:pt x="71" y="196"/>
                    <a:pt x="71" y="196"/>
                  </a:cubicBezTo>
                  <a:cubicBezTo>
                    <a:pt x="71" y="196"/>
                    <a:pt x="73" y="196"/>
                    <a:pt x="73" y="195"/>
                  </a:cubicBezTo>
                  <a:cubicBezTo>
                    <a:pt x="73" y="195"/>
                    <a:pt x="73" y="193"/>
                    <a:pt x="73" y="194"/>
                  </a:cubicBezTo>
                  <a:cubicBezTo>
                    <a:pt x="73" y="194"/>
                    <a:pt x="73" y="194"/>
                    <a:pt x="74" y="194"/>
                  </a:cubicBezTo>
                  <a:cubicBezTo>
                    <a:pt x="74" y="194"/>
                    <a:pt x="74" y="194"/>
                    <a:pt x="74" y="194"/>
                  </a:cubicBezTo>
                  <a:cubicBezTo>
                    <a:pt x="74" y="194"/>
                    <a:pt x="73" y="194"/>
                    <a:pt x="73" y="194"/>
                  </a:cubicBezTo>
                  <a:cubicBezTo>
                    <a:pt x="74" y="193"/>
                    <a:pt x="74" y="193"/>
                    <a:pt x="74" y="193"/>
                  </a:cubicBezTo>
                  <a:cubicBezTo>
                    <a:pt x="75" y="194"/>
                    <a:pt x="76" y="195"/>
                    <a:pt x="77" y="195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7" y="195"/>
                    <a:pt x="77" y="195"/>
                    <a:pt x="77" y="196"/>
                  </a:cubicBezTo>
                  <a:cubicBezTo>
                    <a:pt x="77" y="197"/>
                    <a:pt x="77" y="197"/>
                    <a:pt x="76" y="197"/>
                  </a:cubicBezTo>
                  <a:cubicBezTo>
                    <a:pt x="76" y="198"/>
                    <a:pt x="76" y="199"/>
                    <a:pt x="77" y="200"/>
                  </a:cubicBezTo>
                  <a:cubicBezTo>
                    <a:pt x="77" y="200"/>
                    <a:pt x="78" y="200"/>
                    <a:pt x="78" y="199"/>
                  </a:cubicBezTo>
                  <a:cubicBezTo>
                    <a:pt x="78" y="200"/>
                    <a:pt x="79" y="200"/>
                    <a:pt x="79" y="201"/>
                  </a:cubicBezTo>
                  <a:cubicBezTo>
                    <a:pt x="78" y="202"/>
                    <a:pt x="77" y="202"/>
                    <a:pt x="77" y="202"/>
                  </a:cubicBezTo>
                  <a:cubicBezTo>
                    <a:pt x="77" y="203"/>
                    <a:pt x="77" y="205"/>
                    <a:pt x="76" y="206"/>
                  </a:cubicBezTo>
                  <a:cubicBezTo>
                    <a:pt x="76" y="206"/>
                    <a:pt x="76" y="206"/>
                    <a:pt x="76" y="206"/>
                  </a:cubicBezTo>
                  <a:cubicBezTo>
                    <a:pt x="76" y="205"/>
                    <a:pt x="76" y="203"/>
                    <a:pt x="76" y="203"/>
                  </a:cubicBezTo>
                  <a:cubicBezTo>
                    <a:pt x="75" y="203"/>
                    <a:pt x="74" y="203"/>
                    <a:pt x="73" y="203"/>
                  </a:cubicBezTo>
                  <a:cubicBezTo>
                    <a:pt x="73" y="204"/>
                    <a:pt x="73" y="203"/>
                    <a:pt x="73" y="204"/>
                  </a:cubicBezTo>
                  <a:cubicBezTo>
                    <a:pt x="74" y="204"/>
                    <a:pt x="74" y="204"/>
                    <a:pt x="74" y="204"/>
                  </a:cubicBezTo>
                  <a:cubicBezTo>
                    <a:pt x="74" y="205"/>
                    <a:pt x="74" y="205"/>
                    <a:pt x="73" y="205"/>
                  </a:cubicBezTo>
                  <a:cubicBezTo>
                    <a:pt x="73" y="205"/>
                    <a:pt x="73" y="205"/>
                    <a:pt x="72" y="205"/>
                  </a:cubicBezTo>
                  <a:cubicBezTo>
                    <a:pt x="72" y="205"/>
                    <a:pt x="72" y="205"/>
                    <a:pt x="72" y="205"/>
                  </a:cubicBezTo>
                  <a:close/>
                  <a:moveTo>
                    <a:pt x="79" y="194"/>
                  </a:moveTo>
                  <a:cubicBezTo>
                    <a:pt x="79" y="194"/>
                    <a:pt x="79" y="194"/>
                    <a:pt x="80" y="194"/>
                  </a:cubicBezTo>
                  <a:cubicBezTo>
                    <a:pt x="80" y="195"/>
                    <a:pt x="81" y="195"/>
                    <a:pt x="81" y="196"/>
                  </a:cubicBezTo>
                  <a:cubicBezTo>
                    <a:pt x="81" y="196"/>
                    <a:pt x="81" y="197"/>
                    <a:pt x="81" y="197"/>
                  </a:cubicBezTo>
                  <a:cubicBezTo>
                    <a:pt x="80" y="197"/>
                    <a:pt x="79" y="197"/>
                    <a:pt x="79" y="196"/>
                  </a:cubicBezTo>
                  <a:cubicBezTo>
                    <a:pt x="79" y="196"/>
                    <a:pt x="79" y="195"/>
                    <a:pt x="79" y="194"/>
                  </a:cubicBezTo>
                  <a:close/>
                  <a:moveTo>
                    <a:pt x="85" y="198"/>
                  </a:moveTo>
                  <a:cubicBezTo>
                    <a:pt x="83" y="198"/>
                    <a:pt x="79" y="209"/>
                    <a:pt x="78" y="211"/>
                  </a:cubicBezTo>
                  <a:cubicBezTo>
                    <a:pt x="76" y="212"/>
                    <a:pt x="76" y="213"/>
                    <a:pt x="75" y="212"/>
                  </a:cubicBezTo>
                  <a:cubicBezTo>
                    <a:pt x="74" y="211"/>
                    <a:pt x="73" y="206"/>
                    <a:pt x="73" y="205"/>
                  </a:cubicBezTo>
                  <a:cubicBezTo>
                    <a:pt x="73" y="206"/>
                    <a:pt x="74" y="206"/>
                    <a:pt x="74" y="207"/>
                  </a:cubicBezTo>
                  <a:cubicBezTo>
                    <a:pt x="74" y="206"/>
                    <a:pt x="74" y="206"/>
                    <a:pt x="74" y="206"/>
                  </a:cubicBezTo>
                  <a:cubicBezTo>
                    <a:pt x="74" y="207"/>
                    <a:pt x="75" y="209"/>
                    <a:pt x="75" y="209"/>
                  </a:cubicBezTo>
                  <a:cubicBezTo>
                    <a:pt x="76" y="210"/>
                    <a:pt x="76" y="208"/>
                    <a:pt x="77" y="208"/>
                  </a:cubicBezTo>
                  <a:cubicBezTo>
                    <a:pt x="78" y="206"/>
                    <a:pt x="81" y="199"/>
                    <a:pt x="82" y="197"/>
                  </a:cubicBezTo>
                  <a:cubicBezTo>
                    <a:pt x="82" y="196"/>
                    <a:pt x="83" y="195"/>
                    <a:pt x="82" y="194"/>
                  </a:cubicBezTo>
                  <a:cubicBezTo>
                    <a:pt x="79" y="193"/>
                    <a:pt x="76" y="194"/>
                    <a:pt x="73" y="192"/>
                  </a:cubicBezTo>
                  <a:cubicBezTo>
                    <a:pt x="73" y="192"/>
                    <a:pt x="73" y="192"/>
                    <a:pt x="74" y="192"/>
                  </a:cubicBezTo>
                  <a:cubicBezTo>
                    <a:pt x="75" y="191"/>
                    <a:pt x="81" y="193"/>
                    <a:pt x="81" y="193"/>
                  </a:cubicBezTo>
                  <a:cubicBezTo>
                    <a:pt x="83" y="194"/>
                    <a:pt x="86" y="196"/>
                    <a:pt x="85" y="198"/>
                  </a:cubicBezTo>
                  <a:close/>
                  <a:moveTo>
                    <a:pt x="91" y="212"/>
                  </a:moveTo>
                  <a:cubicBezTo>
                    <a:pt x="91" y="212"/>
                    <a:pt x="90" y="212"/>
                    <a:pt x="90" y="212"/>
                  </a:cubicBezTo>
                  <a:cubicBezTo>
                    <a:pt x="90" y="212"/>
                    <a:pt x="90" y="212"/>
                    <a:pt x="89" y="213"/>
                  </a:cubicBezTo>
                  <a:cubicBezTo>
                    <a:pt x="89" y="213"/>
                    <a:pt x="89" y="213"/>
                    <a:pt x="88" y="213"/>
                  </a:cubicBezTo>
                  <a:cubicBezTo>
                    <a:pt x="88" y="213"/>
                    <a:pt x="88" y="212"/>
                    <a:pt x="88" y="212"/>
                  </a:cubicBezTo>
                  <a:cubicBezTo>
                    <a:pt x="88" y="212"/>
                    <a:pt x="87" y="212"/>
                    <a:pt x="87" y="212"/>
                  </a:cubicBezTo>
                  <a:cubicBezTo>
                    <a:pt x="87" y="212"/>
                    <a:pt x="87" y="212"/>
                    <a:pt x="87" y="212"/>
                  </a:cubicBezTo>
                  <a:cubicBezTo>
                    <a:pt x="87" y="212"/>
                    <a:pt x="87" y="212"/>
                    <a:pt x="88" y="212"/>
                  </a:cubicBezTo>
                  <a:cubicBezTo>
                    <a:pt x="88" y="212"/>
                    <a:pt x="88" y="212"/>
                    <a:pt x="88" y="212"/>
                  </a:cubicBezTo>
                  <a:cubicBezTo>
                    <a:pt x="88" y="212"/>
                    <a:pt x="88" y="211"/>
                    <a:pt x="88" y="212"/>
                  </a:cubicBezTo>
                  <a:cubicBezTo>
                    <a:pt x="88" y="212"/>
                    <a:pt x="88" y="212"/>
                    <a:pt x="89" y="211"/>
                  </a:cubicBezTo>
                  <a:cubicBezTo>
                    <a:pt x="89" y="211"/>
                    <a:pt x="89" y="211"/>
                    <a:pt x="89" y="211"/>
                  </a:cubicBezTo>
                  <a:cubicBezTo>
                    <a:pt x="89" y="211"/>
                    <a:pt x="90" y="211"/>
                    <a:pt x="92" y="209"/>
                  </a:cubicBezTo>
                  <a:cubicBezTo>
                    <a:pt x="92" y="209"/>
                    <a:pt x="94" y="208"/>
                    <a:pt x="95" y="207"/>
                  </a:cubicBezTo>
                  <a:cubicBezTo>
                    <a:pt x="95" y="207"/>
                    <a:pt x="96" y="206"/>
                    <a:pt x="97" y="205"/>
                  </a:cubicBezTo>
                  <a:cubicBezTo>
                    <a:pt x="97" y="205"/>
                    <a:pt x="101" y="202"/>
                    <a:pt x="101" y="202"/>
                  </a:cubicBezTo>
                  <a:cubicBezTo>
                    <a:pt x="101" y="202"/>
                    <a:pt x="99" y="201"/>
                    <a:pt x="99" y="199"/>
                  </a:cubicBezTo>
                  <a:cubicBezTo>
                    <a:pt x="99" y="199"/>
                    <a:pt x="99" y="199"/>
                    <a:pt x="100" y="199"/>
                  </a:cubicBezTo>
                  <a:cubicBezTo>
                    <a:pt x="100" y="199"/>
                    <a:pt x="101" y="200"/>
                    <a:pt x="102" y="200"/>
                  </a:cubicBezTo>
                  <a:cubicBezTo>
                    <a:pt x="102" y="200"/>
                    <a:pt x="103" y="200"/>
                    <a:pt x="104" y="199"/>
                  </a:cubicBezTo>
                  <a:cubicBezTo>
                    <a:pt x="104" y="199"/>
                    <a:pt x="105" y="199"/>
                    <a:pt x="106" y="201"/>
                  </a:cubicBezTo>
                  <a:cubicBezTo>
                    <a:pt x="106" y="201"/>
                    <a:pt x="106" y="202"/>
                    <a:pt x="105" y="202"/>
                  </a:cubicBezTo>
                  <a:cubicBezTo>
                    <a:pt x="105" y="202"/>
                    <a:pt x="105" y="202"/>
                    <a:pt x="104" y="202"/>
                  </a:cubicBezTo>
                  <a:cubicBezTo>
                    <a:pt x="104" y="202"/>
                    <a:pt x="104" y="202"/>
                    <a:pt x="103" y="202"/>
                  </a:cubicBezTo>
                  <a:cubicBezTo>
                    <a:pt x="103" y="202"/>
                    <a:pt x="102" y="204"/>
                    <a:pt x="99" y="206"/>
                  </a:cubicBezTo>
                  <a:cubicBezTo>
                    <a:pt x="99" y="206"/>
                    <a:pt x="97" y="207"/>
                    <a:pt x="95" y="209"/>
                  </a:cubicBezTo>
                  <a:cubicBezTo>
                    <a:pt x="95" y="209"/>
                    <a:pt x="93" y="211"/>
                    <a:pt x="91" y="212"/>
                  </a:cubicBezTo>
                  <a:close/>
                  <a:moveTo>
                    <a:pt x="107" y="212"/>
                  </a:moveTo>
                  <a:cubicBezTo>
                    <a:pt x="107" y="212"/>
                    <a:pt x="107" y="212"/>
                    <a:pt x="107" y="212"/>
                  </a:cubicBezTo>
                  <a:cubicBezTo>
                    <a:pt x="107" y="212"/>
                    <a:pt x="107" y="213"/>
                    <a:pt x="106" y="213"/>
                  </a:cubicBezTo>
                  <a:cubicBezTo>
                    <a:pt x="106" y="213"/>
                    <a:pt x="104" y="213"/>
                    <a:pt x="104" y="214"/>
                  </a:cubicBezTo>
                  <a:cubicBezTo>
                    <a:pt x="104" y="214"/>
                    <a:pt x="103" y="215"/>
                    <a:pt x="103" y="215"/>
                  </a:cubicBezTo>
                  <a:cubicBezTo>
                    <a:pt x="103" y="215"/>
                    <a:pt x="103" y="216"/>
                    <a:pt x="102" y="216"/>
                  </a:cubicBezTo>
                  <a:cubicBezTo>
                    <a:pt x="102" y="216"/>
                    <a:pt x="102" y="216"/>
                    <a:pt x="102" y="216"/>
                  </a:cubicBezTo>
                  <a:cubicBezTo>
                    <a:pt x="102" y="216"/>
                    <a:pt x="101" y="216"/>
                    <a:pt x="100" y="216"/>
                  </a:cubicBezTo>
                  <a:cubicBezTo>
                    <a:pt x="100" y="216"/>
                    <a:pt x="100" y="216"/>
                    <a:pt x="100" y="216"/>
                  </a:cubicBezTo>
                  <a:cubicBezTo>
                    <a:pt x="100" y="216"/>
                    <a:pt x="100" y="216"/>
                    <a:pt x="100" y="216"/>
                  </a:cubicBezTo>
                  <a:cubicBezTo>
                    <a:pt x="100" y="216"/>
                    <a:pt x="99" y="216"/>
                    <a:pt x="99" y="215"/>
                  </a:cubicBezTo>
                  <a:cubicBezTo>
                    <a:pt x="99" y="215"/>
                    <a:pt x="99" y="215"/>
                    <a:pt x="99" y="214"/>
                  </a:cubicBezTo>
                  <a:cubicBezTo>
                    <a:pt x="99" y="214"/>
                    <a:pt x="99" y="215"/>
                    <a:pt x="99" y="214"/>
                  </a:cubicBezTo>
                  <a:cubicBezTo>
                    <a:pt x="99" y="214"/>
                    <a:pt x="98" y="213"/>
                    <a:pt x="98" y="212"/>
                  </a:cubicBezTo>
                  <a:cubicBezTo>
                    <a:pt x="98" y="212"/>
                    <a:pt x="98" y="211"/>
                    <a:pt x="97" y="211"/>
                  </a:cubicBezTo>
                  <a:cubicBezTo>
                    <a:pt x="97" y="211"/>
                    <a:pt x="96" y="209"/>
                    <a:pt x="97" y="209"/>
                  </a:cubicBezTo>
                  <a:cubicBezTo>
                    <a:pt x="97" y="209"/>
                    <a:pt x="98" y="209"/>
                    <a:pt x="98" y="211"/>
                  </a:cubicBezTo>
                  <a:cubicBezTo>
                    <a:pt x="98" y="211"/>
                    <a:pt x="98" y="211"/>
                    <a:pt x="98" y="212"/>
                  </a:cubicBezTo>
                  <a:cubicBezTo>
                    <a:pt x="98" y="212"/>
                    <a:pt x="98" y="212"/>
                    <a:pt x="99" y="214"/>
                  </a:cubicBezTo>
                  <a:cubicBezTo>
                    <a:pt x="99" y="214"/>
                    <a:pt x="99" y="214"/>
                    <a:pt x="99" y="214"/>
                  </a:cubicBezTo>
                  <a:cubicBezTo>
                    <a:pt x="100" y="213"/>
                    <a:pt x="100" y="213"/>
                    <a:pt x="100" y="213"/>
                  </a:cubicBezTo>
                  <a:cubicBezTo>
                    <a:pt x="100" y="213"/>
                    <a:pt x="100" y="213"/>
                    <a:pt x="100" y="213"/>
                  </a:cubicBezTo>
                  <a:cubicBezTo>
                    <a:pt x="100" y="213"/>
                    <a:pt x="100" y="213"/>
                    <a:pt x="101" y="213"/>
                  </a:cubicBezTo>
                  <a:cubicBezTo>
                    <a:pt x="101" y="213"/>
                    <a:pt x="101" y="212"/>
                    <a:pt x="102" y="212"/>
                  </a:cubicBezTo>
                  <a:cubicBezTo>
                    <a:pt x="102" y="212"/>
                    <a:pt x="102" y="211"/>
                    <a:pt x="102" y="211"/>
                  </a:cubicBezTo>
                  <a:cubicBezTo>
                    <a:pt x="102" y="211"/>
                    <a:pt x="101" y="210"/>
                    <a:pt x="101" y="210"/>
                  </a:cubicBezTo>
                  <a:cubicBezTo>
                    <a:pt x="101" y="210"/>
                    <a:pt x="101" y="209"/>
                    <a:pt x="101" y="209"/>
                  </a:cubicBezTo>
                  <a:cubicBezTo>
                    <a:pt x="101" y="209"/>
                    <a:pt x="101" y="209"/>
                    <a:pt x="102" y="210"/>
                  </a:cubicBezTo>
                  <a:cubicBezTo>
                    <a:pt x="102" y="210"/>
                    <a:pt x="103" y="210"/>
                    <a:pt x="104" y="209"/>
                  </a:cubicBezTo>
                  <a:cubicBezTo>
                    <a:pt x="104" y="209"/>
                    <a:pt x="104" y="209"/>
                    <a:pt x="104" y="209"/>
                  </a:cubicBezTo>
                  <a:cubicBezTo>
                    <a:pt x="104" y="209"/>
                    <a:pt x="105" y="210"/>
                    <a:pt x="105" y="210"/>
                  </a:cubicBezTo>
                  <a:cubicBezTo>
                    <a:pt x="105" y="210"/>
                    <a:pt x="107" y="210"/>
                    <a:pt x="107" y="212"/>
                  </a:cubicBezTo>
                  <a:close/>
                  <a:moveTo>
                    <a:pt x="120" y="216"/>
                  </a:moveTo>
                  <a:cubicBezTo>
                    <a:pt x="120" y="216"/>
                    <a:pt x="120" y="217"/>
                    <a:pt x="120" y="217"/>
                  </a:cubicBezTo>
                  <a:cubicBezTo>
                    <a:pt x="120" y="217"/>
                    <a:pt x="118" y="216"/>
                    <a:pt x="118" y="214"/>
                  </a:cubicBezTo>
                  <a:cubicBezTo>
                    <a:pt x="118" y="214"/>
                    <a:pt x="117" y="212"/>
                    <a:pt x="117" y="211"/>
                  </a:cubicBezTo>
                  <a:cubicBezTo>
                    <a:pt x="117" y="211"/>
                    <a:pt x="117" y="211"/>
                    <a:pt x="117" y="211"/>
                  </a:cubicBezTo>
                  <a:cubicBezTo>
                    <a:pt x="117" y="209"/>
                    <a:pt x="117" y="209"/>
                    <a:pt x="117" y="209"/>
                  </a:cubicBezTo>
                  <a:cubicBezTo>
                    <a:pt x="117" y="209"/>
                    <a:pt x="117" y="209"/>
                    <a:pt x="117" y="209"/>
                  </a:cubicBezTo>
                  <a:cubicBezTo>
                    <a:pt x="117" y="209"/>
                    <a:pt x="117" y="209"/>
                    <a:pt x="117" y="209"/>
                  </a:cubicBezTo>
                  <a:cubicBezTo>
                    <a:pt x="117" y="209"/>
                    <a:pt x="117" y="209"/>
                    <a:pt x="117" y="209"/>
                  </a:cubicBezTo>
                  <a:cubicBezTo>
                    <a:pt x="117" y="209"/>
                    <a:pt x="117" y="208"/>
                    <a:pt x="118" y="208"/>
                  </a:cubicBezTo>
                  <a:cubicBezTo>
                    <a:pt x="118" y="208"/>
                    <a:pt x="118" y="208"/>
                    <a:pt x="118" y="209"/>
                  </a:cubicBezTo>
                  <a:cubicBezTo>
                    <a:pt x="118" y="209"/>
                    <a:pt x="117" y="209"/>
                    <a:pt x="118" y="211"/>
                  </a:cubicBezTo>
                  <a:cubicBezTo>
                    <a:pt x="118" y="211"/>
                    <a:pt x="118" y="211"/>
                    <a:pt x="119" y="211"/>
                  </a:cubicBezTo>
                  <a:cubicBezTo>
                    <a:pt x="119" y="211"/>
                    <a:pt x="119" y="212"/>
                    <a:pt x="119" y="212"/>
                  </a:cubicBezTo>
                  <a:cubicBezTo>
                    <a:pt x="119" y="212"/>
                    <a:pt x="119" y="213"/>
                    <a:pt x="119" y="213"/>
                  </a:cubicBezTo>
                  <a:cubicBezTo>
                    <a:pt x="119" y="213"/>
                    <a:pt x="119" y="213"/>
                    <a:pt x="119" y="213"/>
                  </a:cubicBezTo>
                  <a:cubicBezTo>
                    <a:pt x="119" y="213"/>
                    <a:pt x="120" y="213"/>
                    <a:pt x="120" y="213"/>
                  </a:cubicBezTo>
                  <a:cubicBezTo>
                    <a:pt x="120" y="213"/>
                    <a:pt x="120" y="214"/>
                    <a:pt x="120" y="214"/>
                  </a:cubicBezTo>
                  <a:cubicBezTo>
                    <a:pt x="120" y="214"/>
                    <a:pt x="120" y="215"/>
                    <a:pt x="120" y="215"/>
                  </a:cubicBezTo>
                  <a:cubicBezTo>
                    <a:pt x="120" y="215"/>
                    <a:pt x="120" y="215"/>
                    <a:pt x="120" y="215"/>
                  </a:cubicBezTo>
                  <a:cubicBezTo>
                    <a:pt x="120" y="215"/>
                    <a:pt x="120" y="215"/>
                    <a:pt x="120" y="215"/>
                  </a:cubicBezTo>
                  <a:cubicBezTo>
                    <a:pt x="120" y="215"/>
                    <a:pt x="120" y="216"/>
                    <a:pt x="120" y="216"/>
                  </a:cubicBezTo>
                  <a:close/>
                  <a:moveTo>
                    <a:pt x="120" y="206"/>
                  </a:moveTo>
                  <a:cubicBezTo>
                    <a:pt x="120" y="206"/>
                    <a:pt x="119" y="206"/>
                    <a:pt x="119" y="206"/>
                  </a:cubicBezTo>
                  <a:cubicBezTo>
                    <a:pt x="119" y="206"/>
                    <a:pt x="119" y="206"/>
                    <a:pt x="118" y="206"/>
                  </a:cubicBezTo>
                  <a:cubicBezTo>
                    <a:pt x="118" y="206"/>
                    <a:pt x="118" y="206"/>
                    <a:pt x="118" y="205"/>
                  </a:cubicBezTo>
                  <a:cubicBezTo>
                    <a:pt x="118" y="205"/>
                    <a:pt x="119" y="204"/>
                    <a:pt x="119" y="203"/>
                  </a:cubicBezTo>
                  <a:cubicBezTo>
                    <a:pt x="119" y="203"/>
                    <a:pt x="118" y="203"/>
                    <a:pt x="119" y="203"/>
                  </a:cubicBezTo>
                  <a:cubicBezTo>
                    <a:pt x="119" y="203"/>
                    <a:pt x="119" y="202"/>
                    <a:pt x="119" y="203"/>
                  </a:cubicBezTo>
                  <a:cubicBezTo>
                    <a:pt x="119" y="203"/>
                    <a:pt x="120" y="204"/>
                    <a:pt x="120" y="205"/>
                  </a:cubicBezTo>
                  <a:cubicBezTo>
                    <a:pt x="120" y="205"/>
                    <a:pt x="120" y="206"/>
                    <a:pt x="120" y="206"/>
                  </a:cubicBezTo>
                  <a:close/>
                  <a:moveTo>
                    <a:pt x="134" y="207"/>
                  </a:moveTo>
                  <a:cubicBezTo>
                    <a:pt x="134" y="207"/>
                    <a:pt x="134" y="208"/>
                    <a:pt x="133" y="208"/>
                  </a:cubicBezTo>
                  <a:cubicBezTo>
                    <a:pt x="133" y="208"/>
                    <a:pt x="133" y="208"/>
                    <a:pt x="133" y="209"/>
                  </a:cubicBezTo>
                  <a:cubicBezTo>
                    <a:pt x="133" y="209"/>
                    <a:pt x="132" y="210"/>
                    <a:pt x="132" y="211"/>
                  </a:cubicBezTo>
                  <a:cubicBezTo>
                    <a:pt x="132" y="211"/>
                    <a:pt x="131" y="211"/>
                    <a:pt x="131" y="212"/>
                  </a:cubicBezTo>
                  <a:cubicBezTo>
                    <a:pt x="131" y="212"/>
                    <a:pt x="132" y="212"/>
                    <a:pt x="132" y="213"/>
                  </a:cubicBezTo>
                  <a:cubicBezTo>
                    <a:pt x="132" y="213"/>
                    <a:pt x="132" y="214"/>
                    <a:pt x="132" y="214"/>
                  </a:cubicBezTo>
                  <a:cubicBezTo>
                    <a:pt x="132" y="214"/>
                    <a:pt x="131" y="214"/>
                    <a:pt x="131" y="214"/>
                  </a:cubicBezTo>
                  <a:cubicBezTo>
                    <a:pt x="131" y="214"/>
                    <a:pt x="131" y="214"/>
                    <a:pt x="131" y="214"/>
                  </a:cubicBezTo>
                  <a:cubicBezTo>
                    <a:pt x="131" y="214"/>
                    <a:pt x="130" y="214"/>
                    <a:pt x="129" y="214"/>
                  </a:cubicBezTo>
                  <a:cubicBezTo>
                    <a:pt x="129" y="214"/>
                    <a:pt x="129" y="214"/>
                    <a:pt x="128" y="214"/>
                  </a:cubicBezTo>
                  <a:cubicBezTo>
                    <a:pt x="128" y="214"/>
                    <a:pt x="128" y="214"/>
                    <a:pt x="128" y="214"/>
                  </a:cubicBezTo>
                  <a:cubicBezTo>
                    <a:pt x="128" y="214"/>
                    <a:pt x="127" y="215"/>
                    <a:pt x="126" y="215"/>
                  </a:cubicBezTo>
                  <a:cubicBezTo>
                    <a:pt x="126" y="215"/>
                    <a:pt x="126" y="214"/>
                    <a:pt x="125" y="214"/>
                  </a:cubicBezTo>
                  <a:cubicBezTo>
                    <a:pt x="125" y="214"/>
                    <a:pt x="125" y="214"/>
                    <a:pt x="125" y="214"/>
                  </a:cubicBezTo>
                  <a:cubicBezTo>
                    <a:pt x="125" y="214"/>
                    <a:pt x="123" y="213"/>
                    <a:pt x="122" y="212"/>
                  </a:cubicBezTo>
                  <a:cubicBezTo>
                    <a:pt x="122" y="212"/>
                    <a:pt x="122" y="212"/>
                    <a:pt x="121" y="211"/>
                  </a:cubicBezTo>
                  <a:cubicBezTo>
                    <a:pt x="121" y="211"/>
                    <a:pt x="121" y="211"/>
                    <a:pt x="121" y="211"/>
                  </a:cubicBezTo>
                  <a:cubicBezTo>
                    <a:pt x="121" y="211"/>
                    <a:pt x="121" y="211"/>
                    <a:pt x="120" y="210"/>
                  </a:cubicBezTo>
                  <a:cubicBezTo>
                    <a:pt x="120" y="210"/>
                    <a:pt x="120" y="210"/>
                    <a:pt x="120" y="210"/>
                  </a:cubicBezTo>
                  <a:cubicBezTo>
                    <a:pt x="120" y="210"/>
                    <a:pt x="120" y="210"/>
                    <a:pt x="120" y="210"/>
                  </a:cubicBezTo>
                  <a:cubicBezTo>
                    <a:pt x="120" y="210"/>
                    <a:pt x="120" y="210"/>
                    <a:pt x="121" y="209"/>
                  </a:cubicBezTo>
                  <a:cubicBezTo>
                    <a:pt x="121" y="209"/>
                    <a:pt x="121" y="208"/>
                    <a:pt x="122" y="208"/>
                  </a:cubicBezTo>
                  <a:cubicBezTo>
                    <a:pt x="122" y="208"/>
                    <a:pt x="123" y="207"/>
                    <a:pt x="123" y="207"/>
                  </a:cubicBezTo>
                  <a:cubicBezTo>
                    <a:pt x="123" y="207"/>
                    <a:pt x="124" y="206"/>
                    <a:pt x="124" y="206"/>
                  </a:cubicBezTo>
                  <a:cubicBezTo>
                    <a:pt x="124" y="206"/>
                    <a:pt x="124" y="206"/>
                    <a:pt x="125" y="206"/>
                  </a:cubicBezTo>
                  <a:cubicBezTo>
                    <a:pt x="125" y="206"/>
                    <a:pt x="125" y="205"/>
                    <a:pt x="126" y="205"/>
                  </a:cubicBezTo>
                  <a:cubicBezTo>
                    <a:pt x="126" y="205"/>
                    <a:pt x="126" y="205"/>
                    <a:pt x="126" y="204"/>
                  </a:cubicBezTo>
                  <a:cubicBezTo>
                    <a:pt x="126" y="204"/>
                    <a:pt x="126" y="204"/>
                    <a:pt x="126" y="203"/>
                  </a:cubicBezTo>
                  <a:cubicBezTo>
                    <a:pt x="126" y="200"/>
                    <a:pt x="126" y="200"/>
                    <a:pt x="126" y="200"/>
                  </a:cubicBezTo>
                  <a:cubicBezTo>
                    <a:pt x="126" y="200"/>
                    <a:pt x="126" y="199"/>
                    <a:pt x="126" y="200"/>
                  </a:cubicBezTo>
                  <a:cubicBezTo>
                    <a:pt x="126" y="200"/>
                    <a:pt x="126" y="200"/>
                    <a:pt x="127" y="200"/>
                  </a:cubicBezTo>
                  <a:cubicBezTo>
                    <a:pt x="127" y="200"/>
                    <a:pt x="127" y="200"/>
                    <a:pt x="127" y="200"/>
                  </a:cubicBezTo>
                  <a:cubicBezTo>
                    <a:pt x="127" y="200"/>
                    <a:pt x="128" y="201"/>
                    <a:pt x="128" y="203"/>
                  </a:cubicBezTo>
                  <a:cubicBezTo>
                    <a:pt x="128" y="203"/>
                    <a:pt x="128" y="204"/>
                    <a:pt x="128" y="204"/>
                  </a:cubicBezTo>
                  <a:cubicBezTo>
                    <a:pt x="128" y="204"/>
                    <a:pt x="128" y="204"/>
                    <a:pt x="128" y="204"/>
                  </a:cubicBezTo>
                  <a:cubicBezTo>
                    <a:pt x="128" y="204"/>
                    <a:pt x="129" y="204"/>
                    <a:pt x="130" y="205"/>
                  </a:cubicBezTo>
                  <a:cubicBezTo>
                    <a:pt x="131" y="205"/>
                    <a:pt x="132" y="205"/>
                    <a:pt x="132" y="205"/>
                  </a:cubicBezTo>
                  <a:cubicBezTo>
                    <a:pt x="132" y="205"/>
                    <a:pt x="133" y="205"/>
                    <a:pt x="134" y="206"/>
                  </a:cubicBezTo>
                  <a:cubicBezTo>
                    <a:pt x="134" y="206"/>
                    <a:pt x="134" y="206"/>
                    <a:pt x="134" y="207"/>
                  </a:cubicBezTo>
                  <a:close/>
                  <a:moveTo>
                    <a:pt x="150" y="200"/>
                  </a:moveTo>
                  <a:cubicBezTo>
                    <a:pt x="150" y="200"/>
                    <a:pt x="150" y="200"/>
                    <a:pt x="150" y="200"/>
                  </a:cubicBezTo>
                  <a:cubicBezTo>
                    <a:pt x="150" y="200"/>
                    <a:pt x="149" y="201"/>
                    <a:pt x="149" y="201"/>
                  </a:cubicBezTo>
                  <a:cubicBezTo>
                    <a:pt x="149" y="201"/>
                    <a:pt x="149" y="202"/>
                    <a:pt x="149" y="203"/>
                  </a:cubicBezTo>
                  <a:cubicBezTo>
                    <a:pt x="149" y="203"/>
                    <a:pt x="148" y="204"/>
                    <a:pt x="149" y="205"/>
                  </a:cubicBezTo>
                  <a:cubicBezTo>
                    <a:pt x="149" y="205"/>
                    <a:pt x="150" y="206"/>
                    <a:pt x="149" y="206"/>
                  </a:cubicBezTo>
                  <a:cubicBezTo>
                    <a:pt x="149" y="206"/>
                    <a:pt x="149" y="207"/>
                    <a:pt x="149" y="207"/>
                  </a:cubicBezTo>
                  <a:cubicBezTo>
                    <a:pt x="149" y="207"/>
                    <a:pt x="148" y="208"/>
                    <a:pt x="148" y="208"/>
                  </a:cubicBezTo>
                  <a:cubicBezTo>
                    <a:pt x="148" y="208"/>
                    <a:pt x="148" y="208"/>
                    <a:pt x="148" y="209"/>
                  </a:cubicBezTo>
                  <a:cubicBezTo>
                    <a:pt x="148" y="209"/>
                    <a:pt x="148" y="209"/>
                    <a:pt x="148" y="209"/>
                  </a:cubicBezTo>
                  <a:cubicBezTo>
                    <a:pt x="148" y="209"/>
                    <a:pt x="147" y="210"/>
                    <a:pt x="147" y="210"/>
                  </a:cubicBezTo>
                  <a:cubicBezTo>
                    <a:pt x="147" y="210"/>
                    <a:pt x="147" y="211"/>
                    <a:pt x="146" y="211"/>
                  </a:cubicBezTo>
                  <a:cubicBezTo>
                    <a:pt x="146" y="211"/>
                    <a:pt x="146" y="211"/>
                    <a:pt x="146" y="211"/>
                  </a:cubicBezTo>
                  <a:cubicBezTo>
                    <a:pt x="146" y="211"/>
                    <a:pt x="146" y="211"/>
                    <a:pt x="145" y="212"/>
                  </a:cubicBezTo>
                  <a:cubicBezTo>
                    <a:pt x="145" y="212"/>
                    <a:pt x="145" y="210"/>
                    <a:pt x="145" y="209"/>
                  </a:cubicBezTo>
                  <a:cubicBezTo>
                    <a:pt x="145" y="209"/>
                    <a:pt x="145" y="209"/>
                    <a:pt x="145" y="208"/>
                  </a:cubicBezTo>
                  <a:cubicBezTo>
                    <a:pt x="145" y="208"/>
                    <a:pt x="145" y="207"/>
                    <a:pt x="146" y="207"/>
                  </a:cubicBezTo>
                  <a:cubicBezTo>
                    <a:pt x="146" y="207"/>
                    <a:pt x="146" y="208"/>
                    <a:pt x="146" y="207"/>
                  </a:cubicBezTo>
                  <a:cubicBezTo>
                    <a:pt x="146" y="207"/>
                    <a:pt x="146" y="206"/>
                    <a:pt x="146" y="206"/>
                  </a:cubicBezTo>
                  <a:cubicBezTo>
                    <a:pt x="146" y="206"/>
                    <a:pt x="146" y="206"/>
                    <a:pt x="146" y="206"/>
                  </a:cubicBezTo>
                  <a:cubicBezTo>
                    <a:pt x="146" y="206"/>
                    <a:pt x="146" y="206"/>
                    <a:pt x="146" y="205"/>
                  </a:cubicBezTo>
                  <a:cubicBezTo>
                    <a:pt x="146" y="205"/>
                    <a:pt x="146" y="205"/>
                    <a:pt x="145" y="205"/>
                  </a:cubicBezTo>
                  <a:cubicBezTo>
                    <a:pt x="145" y="205"/>
                    <a:pt x="145" y="205"/>
                    <a:pt x="145" y="205"/>
                  </a:cubicBezTo>
                  <a:cubicBezTo>
                    <a:pt x="145" y="205"/>
                    <a:pt x="145" y="205"/>
                    <a:pt x="144" y="205"/>
                  </a:cubicBezTo>
                  <a:cubicBezTo>
                    <a:pt x="144" y="205"/>
                    <a:pt x="142" y="205"/>
                    <a:pt x="143" y="204"/>
                  </a:cubicBezTo>
                  <a:cubicBezTo>
                    <a:pt x="143" y="204"/>
                    <a:pt x="144" y="204"/>
                    <a:pt x="145" y="203"/>
                  </a:cubicBezTo>
                  <a:cubicBezTo>
                    <a:pt x="145" y="203"/>
                    <a:pt x="145" y="203"/>
                    <a:pt x="145" y="201"/>
                  </a:cubicBezTo>
                  <a:cubicBezTo>
                    <a:pt x="145" y="201"/>
                    <a:pt x="146" y="201"/>
                    <a:pt x="145" y="201"/>
                  </a:cubicBezTo>
                  <a:cubicBezTo>
                    <a:pt x="145" y="201"/>
                    <a:pt x="145" y="201"/>
                    <a:pt x="145" y="200"/>
                  </a:cubicBezTo>
                  <a:cubicBezTo>
                    <a:pt x="145" y="200"/>
                    <a:pt x="145" y="200"/>
                    <a:pt x="145" y="200"/>
                  </a:cubicBezTo>
                  <a:cubicBezTo>
                    <a:pt x="145" y="200"/>
                    <a:pt x="145" y="200"/>
                    <a:pt x="145" y="200"/>
                  </a:cubicBezTo>
                  <a:cubicBezTo>
                    <a:pt x="145" y="200"/>
                    <a:pt x="145" y="199"/>
                    <a:pt x="145" y="199"/>
                  </a:cubicBezTo>
                  <a:cubicBezTo>
                    <a:pt x="145" y="199"/>
                    <a:pt x="145" y="199"/>
                    <a:pt x="145" y="199"/>
                  </a:cubicBezTo>
                  <a:cubicBezTo>
                    <a:pt x="145" y="199"/>
                    <a:pt x="145" y="199"/>
                    <a:pt x="145" y="198"/>
                  </a:cubicBezTo>
                  <a:cubicBezTo>
                    <a:pt x="145" y="198"/>
                    <a:pt x="144" y="198"/>
                    <a:pt x="145" y="198"/>
                  </a:cubicBezTo>
                  <a:cubicBezTo>
                    <a:pt x="145" y="198"/>
                    <a:pt x="145" y="198"/>
                    <a:pt x="145" y="198"/>
                  </a:cubicBezTo>
                  <a:cubicBezTo>
                    <a:pt x="145" y="198"/>
                    <a:pt x="145" y="197"/>
                    <a:pt x="144" y="197"/>
                  </a:cubicBezTo>
                  <a:cubicBezTo>
                    <a:pt x="144" y="197"/>
                    <a:pt x="144" y="197"/>
                    <a:pt x="144" y="197"/>
                  </a:cubicBezTo>
                  <a:cubicBezTo>
                    <a:pt x="143" y="195"/>
                    <a:pt x="143" y="195"/>
                    <a:pt x="143" y="195"/>
                  </a:cubicBezTo>
                  <a:cubicBezTo>
                    <a:pt x="143" y="195"/>
                    <a:pt x="142" y="195"/>
                    <a:pt x="143" y="195"/>
                  </a:cubicBezTo>
                  <a:cubicBezTo>
                    <a:pt x="143" y="195"/>
                    <a:pt x="144" y="195"/>
                    <a:pt x="145" y="195"/>
                  </a:cubicBezTo>
                  <a:cubicBezTo>
                    <a:pt x="145" y="195"/>
                    <a:pt x="146" y="195"/>
                    <a:pt x="146" y="195"/>
                  </a:cubicBezTo>
                  <a:cubicBezTo>
                    <a:pt x="146" y="195"/>
                    <a:pt x="146" y="195"/>
                    <a:pt x="147" y="195"/>
                  </a:cubicBezTo>
                  <a:cubicBezTo>
                    <a:pt x="147" y="195"/>
                    <a:pt x="147" y="196"/>
                    <a:pt x="147" y="196"/>
                  </a:cubicBezTo>
                  <a:cubicBezTo>
                    <a:pt x="147" y="196"/>
                    <a:pt x="148" y="197"/>
                    <a:pt x="148" y="197"/>
                  </a:cubicBezTo>
                  <a:cubicBezTo>
                    <a:pt x="148" y="197"/>
                    <a:pt x="149" y="197"/>
                    <a:pt x="149" y="197"/>
                  </a:cubicBezTo>
                  <a:cubicBezTo>
                    <a:pt x="149" y="197"/>
                    <a:pt x="149" y="196"/>
                    <a:pt x="149" y="197"/>
                  </a:cubicBezTo>
                  <a:cubicBezTo>
                    <a:pt x="149" y="197"/>
                    <a:pt x="149" y="197"/>
                    <a:pt x="150" y="197"/>
                  </a:cubicBezTo>
                  <a:cubicBezTo>
                    <a:pt x="150" y="197"/>
                    <a:pt x="150" y="197"/>
                    <a:pt x="150" y="198"/>
                  </a:cubicBezTo>
                  <a:cubicBezTo>
                    <a:pt x="150" y="198"/>
                    <a:pt x="151" y="199"/>
                    <a:pt x="150" y="200"/>
                  </a:cubicBezTo>
                  <a:close/>
                  <a:moveTo>
                    <a:pt x="157" y="206"/>
                  </a:moveTo>
                  <a:cubicBezTo>
                    <a:pt x="157" y="206"/>
                    <a:pt x="156" y="207"/>
                    <a:pt x="156" y="207"/>
                  </a:cubicBezTo>
                  <a:cubicBezTo>
                    <a:pt x="156" y="207"/>
                    <a:pt x="155" y="207"/>
                    <a:pt x="155" y="207"/>
                  </a:cubicBezTo>
                  <a:cubicBezTo>
                    <a:pt x="155" y="207"/>
                    <a:pt x="154" y="207"/>
                    <a:pt x="154" y="207"/>
                  </a:cubicBezTo>
                  <a:cubicBezTo>
                    <a:pt x="154" y="207"/>
                    <a:pt x="154" y="207"/>
                    <a:pt x="154" y="207"/>
                  </a:cubicBezTo>
                  <a:cubicBezTo>
                    <a:pt x="154" y="207"/>
                    <a:pt x="154" y="207"/>
                    <a:pt x="153" y="207"/>
                  </a:cubicBezTo>
                  <a:cubicBezTo>
                    <a:pt x="153" y="207"/>
                    <a:pt x="153" y="206"/>
                    <a:pt x="153" y="206"/>
                  </a:cubicBezTo>
                  <a:cubicBezTo>
                    <a:pt x="153" y="206"/>
                    <a:pt x="153" y="205"/>
                    <a:pt x="152" y="205"/>
                  </a:cubicBezTo>
                  <a:cubicBezTo>
                    <a:pt x="152" y="205"/>
                    <a:pt x="152" y="204"/>
                    <a:pt x="153" y="204"/>
                  </a:cubicBezTo>
                  <a:cubicBezTo>
                    <a:pt x="153" y="204"/>
                    <a:pt x="153" y="204"/>
                    <a:pt x="153" y="204"/>
                  </a:cubicBezTo>
                  <a:cubicBezTo>
                    <a:pt x="153" y="204"/>
                    <a:pt x="154" y="204"/>
                    <a:pt x="155" y="204"/>
                  </a:cubicBezTo>
                  <a:cubicBezTo>
                    <a:pt x="155" y="204"/>
                    <a:pt x="156" y="204"/>
                    <a:pt x="156" y="204"/>
                  </a:cubicBezTo>
                  <a:cubicBezTo>
                    <a:pt x="156" y="204"/>
                    <a:pt x="157" y="204"/>
                    <a:pt x="157" y="205"/>
                  </a:cubicBezTo>
                  <a:cubicBezTo>
                    <a:pt x="157" y="205"/>
                    <a:pt x="157" y="205"/>
                    <a:pt x="157" y="206"/>
                  </a:cubicBezTo>
                  <a:cubicBezTo>
                    <a:pt x="157" y="206"/>
                    <a:pt x="157" y="206"/>
                    <a:pt x="157" y="206"/>
                  </a:cubicBezTo>
                  <a:close/>
                  <a:moveTo>
                    <a:pt x="165" y="191"/>
                  </a:moveTo>
                  <a:cubicBezTo>
                    <a:pt x="165" y="191"/>
                    <a:pt x="165" y="191"/>
                    <a:pt x="164" y="191"/>
                  </a:cubicBezTo>
                  <a:cubicBezTo>
                    <a:pt x="164" y="191"/>
                    <a:pt x="164" y="190"/>
                    <a:pt x="164" y="191"/>
                  </a:cubicBezTo>
                  <a:cubicBezTo>
                    <a:pt x="164" y="191"/>
                    <a:pt x="163" y="192"/>
                    <a:pt x="163" y="193"/>
                  </a:cubicBezTo>
                  <a:cubicBezTo>
                    <a:pt x="163" y="193"/>
                    <a:pt x="163" y="194"/>
                    <a:pt x="163" y="194"/>
                  </a:cubicBezTo>
                  <a:cubicBezTo>
                    <a:pt x="163" y="194"/>
                    <a:pt x="163" y="194"/>
                    <a:pt x="163" y="195"/>
                  </a:cubicBezTo>
                  <a:cubicBezTo>
                    <a:pt x="163" y="195"/>
                    <a:pt x="163" y="196"/>
                    <a:pt x="162" y="196"/>
                  </a:cubicBezTo>
                  <a:cubicBezTo>
                    <a:pt x="162" y="196"/>
                    <a:pt x="162" y="196"/>
                    <a:pt x="162" y="196"/>
                  </a:cubicBezTo>
                  <a:cubicBezTo>
                    <a:pt x="162" y="196"/>
                    <a:pt x="162" y="196"/>
                    <a:pt x="161" y="196"/>
                  </a:cubicBezTo>
                  <a:cubicBezTo>
                    <a:pt x="161" y="196"/>
                    <a:pt x="160" y="196"/>
                    <a:pt x="161" y="195"/>
                  </a:cubicBezTo>
                  <a:cubicBezTo>
                    <a:pt x="161" y="195"/>
                    <a:pt x="161" y="194"/>
                    <a:pt x="161" y="194"/>
                  </a:cubicBezTo>
                  <a:cubicBezTo>
                    <a:pt x="161" y="194"/>
                    <a:pt x="160" y="193"/>
                    <a:pt x="161" y="193"/>
                  </a:cubicBezTo>
                  <a:cubicBezTo>
                    <a:pt x="161" y="193"/>
                    <a:pt x="161" y="192"/>
                    <a:pt x="162" y="193"/>
                  </a:cubicBezTo>
                  <a:cubicBezTo>
                    <a:pt x="162" y="193"/>
                    <a:pt x="162" y="193"/>
                    <a:pt x="162" y="192"/>
                  </a:cubicBezTo>
                  <a:cubicBezTo>
                    <a:pt x="162" y="192"/>
                    <a:pt x="163" y="191"/>
                    <a:pt x="164" y="190"/>
                  </a:cubicBezTo>
                  <a:cubicBezTo>
                    <a:pt x="164" y="190"/>
                    <a:pt x="164" y="190"/>
                    <a:pt x="164" y="189"/>
                  </a:cubicBezTo>
                  <a:cubicBezTo>
                    <a:pt x="164" y="189"/>
                    <a:pt x="162" y="188"/>
                    <a:pt x="161" y="188"/>
                  </a:cubicBezTo>
                  <a:cubicBezTo>
                    <a:pt x="161" y="188"/>
                    <a:pt x="160" y="187"/>
                    <a:pt x="159" y="187"/>
                  </a:cubicBezTo>
                  <a:cubicBezTo>
                    <a:pt x="159" y="187"/>
                    <a:pt x="157" y="187"/>
                    <a:pt x="159" y="187"/>
                  </a:cubicBezTo>
                  <a:cubicBezTo>
                    <a:pt x="159" y="187"/>
                    <a:pt x="160" y="186"/>
                    <a:pt x="162" y="188"/>
                  </a:cubicBezTo>
                  <a:cubicBezTo>
                    <a:pt x="162" y="188"/>
                    <a:pt x="164" y="189"/>
                    <a:pt x="164" y="189"/>
                  </a:cubicBezTo>
                  <a:cubicBezTo>
                    <a:pt x="164" y="189"/>
                    <a:pt x="164" y="190"/>
                    <a:pt x="164" y="189"/>
                  </a:cubicBezTo>
                  <a:cubicBezTo>
                    <a:pt x="164" y="189"/>
                    <a:pt x="165" y="189"/>
                    <a:pt x="165" y="188"/>
                  </a:cubicBezTo>
                  <a:cubicBezTo>
                    <a:pt x="165" y="188"/>
                    <a:pt x="164" y="187"/>
                    <a:pt x="161" y="185"/>
                  </a:cubicBezTo>
                  <a:cubicBezTo>
                    <a:pt x="161" y="185"/>
                    <a:pt x="160" y="184"/>
                    <a:pt x="160" y="185"/>
                  </a:cubicBezTo>
                  <a:cubicBezTo>
                    <a:pt x="160" y="185"/>
                    <a:pt x="159" y="184"/>
                    <a:pt x="160" y="184"/>
                  </a:cubicBezTo>
                  <a:cubicBezTo>
                    <a:pt x="160" y="184"/>
                    <a:pt x="161" y="184"/>
                    <a:pt x="162" y="185"/>
                  </a:cubicBezTo>
                  <a:cubicBezTo>
                    <a:pt x="162" y="185"/>
                    <a:pt x="164" y="186"/>
                    <a:pt x="165" y="187"/>
                  </a:cubicBezTo>
                  <a:cubicBezTo>
                    <a:pt x="165" y="187"/>
                    <a:pt x="165" y="188"/>
                    <a:pt x="165" y="187"/>
                  </a:cubicBezTo>
                  <a:cubicBezTo>
                    <a:pt x="165" y="187"/>
                    <a:pt x="165" y="187"/>
                    <a:pt x="165" y="186"/>
                  </a:cubicBezTo>
                  <a:cubicBezTo>
                    <a:pt x="165" y="186"/>
                    <a:pt x="165" y="186"/>
                    <a:pt x="165" y="186"/>
                  </a:cubicBezTo>
                  <a:cubicBezTo>
                    <a:pt x="165" y="186"/>
                    <a:pt x="165" y="186"/>
                    <a:pt x="165" y="186"/>
                  </a:cubicBezTo>
                  <a:cubicBezTo>
                    <a:pt x="165" y="186"/>
                    <a:pt x="165" y="186"/>
                    <a:pt x="164" y="186"/>
                  </a:cubicBezTo>
                  <a:cubicBezTo>
                    <a:pt x="164" y="186"/>
                    <a:pt x="164" y="185"/>
                    <a:pt x="164" y="185"/>
                  </a:cubicBezTo>
                  <a:cubicBezTo>
                    <a:pt x="164" y="185"/>
                    <a:pt x="163" y="185"/>
                    <a:pt x="164" y="185"/>
                  </a:cubicBezTo>
                  <a:cubicBezTo>
                    <a:pt x="164" y="185"/>
                    <a:pt x="164" y="185"/>
                    <a:pt x="164" y="185"/>
                  </a:cubicBezTo>
                  <a:cubicBezTo>
                    <a:pt x="164" y="185"/>
                    <a:pt x="165" y="185"/>
                    <a:pt x="164" y="185"/>
                  </a:cubicBezTo>
                  <a:cubicBezTo>
                    <a:pt x="164" y="185"/>
                    <a:pt x="164" y="184"/>
                    <a:pt x="164" y="184"/>
                  </a:cubicBezTo>
                  <a:cubicBezTo>
                    <a:pt x="164" y="184"/>
                    <a:pt x="164" y="183"/>
                    <a:pt x="163" y="184"/>
                  </a:cubicBezTo>
                  <a:cubicBezTo>
                    <a:pt x="163" y="184"/>
                    <a:pt x="163" y="184"/>
                    <a:pt x="163" y="184"/>
                  </a:cubicBezTo>
                  <a:cubicBezTo>
                    <a:pt x="163" y="184"/>
                    <a:pt x="161" y="184"/>
                    <a:pt x="161" y="183"/>
                  </a:cubicBezTo>
                  <a:cubicBezTo>
                    <a:pt x="161" y="183"/>
                    <a:pt x="161" y="182"/>
                    <a:pt x="161" y="182"/>
                  </a:cubicBezTo>
                  <a:cubicBezTo>
                    <a:pt x="161" y="182"/>
                    <a:pt x="160" y="182"/>
                    <a:pt x="161" y="181"/>
                  </a:cubicBezTo>
                  <a:cubicBezTo>
                    <a:pt x="161" y="181"/>
                    <a:pt x="162" y="181"/>
                    <a:pt x="162" y="181"/>
                  </a:cubicBezTo>
                  <a:cubicBezTo>
                    <a:pt x="162" y="181"/>
                    <a:pt x="163" y="182"/>
                    <a:pt x="163" y="181"/>
                  </a:cubicBezTo>
                  <a:cubicBezTo>
                    <a:pt x="163" y="181"/>
                    <a:pt x="165" y="181"/>
                    <a:pt x="166" y="182"/>
                  </a:cubicBezTo>
                  <a:cubicBezTo>
                    <a:pt x="166" y="182"/>
                    <a:pt x="165" y="183"/>
                    <a:pt x="166" y="184"/>
                  </a:cubicBezTo>
                  <a:cubicBezTo>
                    <a:pt x="166" y="184"/>
                    <a:pt x="166" y="184"/>
                    <a:pt x="166" y="184"/>
                  </a:cubicBezTo>
                  <a:cubicBezTo>
                    <a:pt x="166" y="184"/>
                    <a:pt x="166" y="185"/>
                    <a:pt x="166" y="185"/>
                  </a:cubicBezTo>
                  <a:cubicBezTo>
                    <a:pt x="166" y="185"/>
                    <a:pt x="166" y="185"/>
                    <a:pt x="166" y="185"/>
                  </a:cubicBezTo>
                  <a:cubicBezTo>
                    <a:pt x="166" y="185"/>
                    <a:pt x="166" y="186"/>
                    <a:pt x="166" y="186"/>
                  </a:cubicBezTo>
                  <a:cubicBezTo>
                    <a:pt x="166" y="186"/>
                    <a:pt x="166" y="187"/>
                    <a:pt x="166" y="187"/>
                  </a:cubicBezTo>
                  <a:cubicBezTo>
                    <a:pt x="166" y="187"/>
                    <a:pt x="168" y="185"/>
                    <a:pt x="168" y="184"/>
                  </a:cubicBezTo>
                  <a:cubicBezTo>
                    <a:pt x="168" y="184"/>
                    <a:pt x="168" y="184"/>
                    <a:pt x="168" y="184"/>
                  </a:cubicBezTo>
                  <a:cubicBezTo>
                    <a:pt x="168" y="184"/>
                    <a:pt x="167" y="183"/>
                    <a:pt x="167" y="183"/>
                  </a:cubicBezTo>
                  <a:cubicBezTo>
                    <a:pt x="167" y="183"/>
                    <a:pt x="166" y="183"/>
                    <a:pt x="166" y="183"/>
                  </a:cubicBezTo>
                  <a:cubicBezTo>
                    <a:pt x="166" y="183"/>
                    <a:pt x="167" y="183"/>
                    <a:pt x="167" y="183"/>
                  </a:cubicBezTo>
                  <a:cubicBezTo>
                    <a:pt x="167" y="183"/>
                    <a:pt x="167" y="182"/>
                    <a:pt x="167" y="182"/>
                  </a:cubicBezTo>
                  <a:cubicBezTo>
                    <a:pt x="167" y="182"/>
                    <a:pt x="168" y="182"/>
                    <a:pt x="167" y="182"/>
                  </a:cubicBezTo>
                  <a:cubicBezTo>
                    <a:pt x="167" y="182"/>
                    <a:pt x="167" y="181"/>
                    <a:pt x="167" y="181"/>
                  </a:cubicBezTo>
                  <a:cubicBezTo>
                    <a:pt x="167" y="181"/>
                    <a:pt x="166" y="181"/>
                    <a:pt x="166" y="181"/>
                  </a:cubicBezTo>
                  <a:cubicBezTo>
                    <a:pt x="166" y="181"/>
                    <a:pt x="165" y="181"/>
                    <a:pt x="165" y="181"/>
                  </a:cubicBezTo>
                  <a:cubicBezTo>
                    <a:pt x="165" y="181"/>
                    <a:pt x="165" y="180"/>
                    <a:pt x="166" y="180"/>
                  </a:cubicBezTo>
                  <a:cubicBezTo>
                    <a:pt x="166" y="180"/>
                    <a:pt x="167" y="181"/>
                    <a:pt x="166" y="180"/>
                  </a:cubicBezTo>
                  <a:cubicBezTo>
                    <a:pt x="166" y="180"/>
                    <a:pt x="166" y="180"/>
                    <a:pt x="166" y="180"/>
                  </a:cubicBezTo>
                  <a:cubicBezTo>
                    <a:pt x="166" y="180"/>
                    <a:pt x="166" y="179"/>
                    <a:pt x="165" y="180"/>
                  </a:cubicBezTo>
                  <a:cubicBezTo>
                    <a:pt x="165" y="180"/>
                    <a:pt x="164" y="180"/>
                    <a:pt x="164" y="179"/>
                  </a:cubicBezTo>
                  <a:cubicBezTo>
                    <a:pt x="164" y="179"/>
                    <a:pt x="165" y="179"/>
                    <a:pt x="164" y="179"/>
                  </a:cubicBezTo>
                  <a:cubicBezTo>
                    <a:pt x="164" y="179"/>
                    <a:pt x="164" y="179"/>
                    <a:pt x="165" y="178"/>
                  </a:cubicBezTo>
                  <a:cubicBezTo>
                    <a:pt x="165" y="178"/>
                    <a:pt x="165" y="178"/>
                    <a:pt x="165" y="178"/>
                  </a:cubicBezTo>
                  <a:cubicBezTo>
                    <a:pt x="165" y="178"/>
                    <a:pt x="165" y="178"/>
                    <a:pt x="165" y="178"/>
                  </a:cubicBezTo>
                  <a:cubicBezTo>
                    <a:pt x="165" y="178"/>
                    <a:pt x="167" y="177"/>
                    <a:pt x="168" y="178"/>
                  </a:cubicBezTo>
                  <a:cubicBezTo>
                    <a:pt x="168" y="178"/>
                    <a:pt x="168" y="179"/>
                    <a:pt x="168" y="179"/>
                  </a:cubicBezTo>
                  <a:cubicBezTo>
                    <a:pt x="168" y="179"/>
                    <a:pt x="168" y="179"/>
                    <a:pt x="168" y="180"/>
                  </a:cubicBezTo>
                  <a:cubicBezTo>
                    <a:pt x="168" y="180"/>
                    <a:pt x="168" y="180"/>
                    <a:pt x="168" y="181"/>
                  </a:cubicBezTo>
                  <a:cubicBezTo>
                    <a:pt x="168" y="181"/>
                    <a:pt x="169" y="181"/>
                    <a:pt x="169" y="182"/>
                  </a:cubicBezTo>
                  <a:cubicBezTo>
                    <a:pt x="169" y="182"/>
                    <a:pt x="169" y="182"/>
                    <a:pt x="169" y="183"/>
                  </a:cubicBezTo>
                  <a:cubicBezTo>
                    <a:pt x="169" y="183"/>
                    <a:pt x="169" y="183"/>
                    <a:pt x="170" y="183"/>
                  </a:cubicBezTo>
                  <a:cubicBezTo>
                    <a:pt x="170" y="183"/>
                    <a:pt x="172" y="180"/>
                    <a:pt x="173" y="181"/>
                  </a:cubicBezTo>
                  <a:cubicBezTo>
                    <a:pt x="173" y="181"/>
                    <a:pt x="174" y="181"/>
                    <a:pt x="173" y="182"/>
                  </a:cubicBezTo>
                  <a:cubicBezTo>
                    <a:pt x="173" y="182"/>
                    <a:pt x="173" y="183"/>
                    <a:pt x="172" y="183"/>
                  </a:cubicBezTo>
                  <a:cubicBezTo>
                    <a:pt x="171" y="183"/>
                    <a:pt x="171" y="183"/>
                    <a:pt x="171" y="183"/>
                  </a:cubicBezTo>
                  <a:cubicBezTo>
                    <a:pt x="171" y="183"/>
                    <a:pt x="170" y="184"/>
                    <a:pt x="171" y="183"/>
                  </a:cubicBezTo>
                  <a:cubicBezTo>
                    <a:pt x="171" y="183"/>
                    <a:pt x="171" y="183"/>
                    <a:pt x="171" y="182"/>
                  </a:cubicBezTo>
                  <a:cubicBezTo>
                    <a:pt x="171" y="182"/>
                    <a:pt x="172" y="182"/>
                    <a:pt x="171" y="182"/>
                  </a:cubicBezTo>
                  <a:cubicBezTo>
                    <a:pt x="171" y="182"/>
                    <a:pt x="170" y="183"/>
                    <a:pt x="170" y="183"/>
                  </a:cubicBezTo>
                  <a:cubicBezTo>
                    <a:pt x="170" y="183"/>
                    <a:pt x="169" y="184"/>
                    <a:pt x="170" y="184"/>
                  </a:cubicBezTo>
                  <a:cubicBezTo>
                    <a:pt x="170" y="184"/>
                    <a:pt x="170" y="184"/>
                    <a:pt x="170" y="184"/>
                  </a:cubicBezTo>
                  <a:cubicBezTo>
                    <a:pt x="170" y="184"/>
                    <a:pt x="170" y="184"/>
                    <a:pt x="170" y="184"/>
                  </a:cubicBezTo>
                  <a:cubicBezTo>
                    <a:pt x="170" y="184"/>
                    <a:pt x="170" y="185"/>
                    <a:pt x="169" y="185"/>
                  </a:cubicBezTo>
                  <a:cubicBezTo>
                    <a:pt x="169" y="185"/>
                    <a:pt x="169" y="185"/>
                    <a:pt x="169" y="185"/>
                  </a:cubicBezTo>
                  <a:cubicBezTo>
                    <a:pt x="169" y="185"/>
                    <a:pt x="168" y="184"/>
                    <a:pt x="168" y="185"/>
                  </a:cubicBezTo>
                  <a:cubicBezTo>
                    <a:pt x="168" y="185"/>
                    <a:pt x="167" y="186"/>
                    <a:pt x="167" y="187"/>
                  </a:cubicBezTo>
                  <a:cubicBezTo>
                    <a:pt x="167" y="187"/>
                    <a:pt x="166" y="188"/>
                    <a:pt x="166" y="188"/>
                  </a:cubicBezTo>
                  <a:cubicBezTo>
                    <a:pt x="166" y="188"/>
                    <a:pt x="166" y="189"/>
                    <a:pt x="166" y="189"/>
                  </a:cubicBezTo>
                  <a:cubicBezTo>
                    <a:pt x="166" y="189"/>
                    <a:pt x="166" y="189"/>
                    <a:pt x="165" y="189"/>
                  </a:cubicBezTo>
                  <a:cubicBezTo>
                    <a:pt x="165" y="189"/>
                    <a:pt x="165" y="189"/>
                    <a:pt x="165" y="189"/>
                  </a:cubicBezTo>
                  <a:cubicBezTo>
                    <a:pt x="165" y="189"/>
                    <a:pt x="164" y="190"/>
                    <a:pt x="165" y="190"/>
                  </a:cubicBezTo>
                  <a:cubicBezTo>
                    <a:pt x="165" y="190"/>
                    <a:pt x="165" y="190"/>
                    <a:pt x="165" y="191"/>
                  </a:cubicBezTo>
                  <a:cubicBezTo>
                    <a:pt x="165" y="191"/>
                    <a:pt x="166" y="191"/>
                    <a:pt x="165" y="191"/>
                  </a:cubicBezTo>
                  <a:close/>
                  <a:moveTo>
                    <a:pt x="175" y="197"/>
                  </a:moveTo>
                  <a:cubicBezTo>
                    <a:pt x="175" y="197"/>
                    <a:pt x="175" y="197"/>
                    <a:pt x="175" y="197"/>
                  </a:cubicBezTo>
                  <a:cubicBezTo>
                    <a:pt x="175" y="197"/>
                    <a:pt x="175" y="198"/>
                    <a:pt x="175" y="198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72" y="199"/>
                    <a:pt x="172" y="199"/>
                    <a:pt x="172" y="200"/>
                  </a:cubicBezTo>
                  <a:cubicBezTo>
                    <a:pt x="172" y="200"/>
                    <a:pt x="172" y="200"/>
                    <a:pt x="172" y="200"/>
                  </a:cubicBezTo>
                  <a:cubicBezTo>
                    <a:pt x="172" y="200"/>
                    <a:pt x="172" y="199"/>
                    <a:pt x="171" y="200"/>
                  </a:cubicBezTo>
                  <a:cubicBezTo>
                    <a:pt x="171" y="200"/>
                    <a:pt x="171" y="199"/>
                    <a:pt x="171" y="200"/>
                  </a:cubicBezTo>
                  <a:cubicBezTo>
                    <a:pt x="170" y="200"/>
                    <a:pt x="170" y="200"/>
                    <a:pt x="170" y="200"/>
                  </a:cubicBezTo>
                  <a:cubicBezTo>
                    <a:pt x="170" y="200"/>
                    <a:pt x="169" y="200"/>
                    <a:pt x="170" y="200"/>
                  </a:cubicBezTo>
                  <a:cubicBezTo>
                    <a:pt x="170" y="200"/>
                    <a:pt x="171" y="199"/>
                    <a:pt x="171" y="199"/>
                  </a:cubicBezTo>
                  <a:cubicBezTo>
                    <a:pt x="171" y="199"/>
                    <a:pt x="170" y="199"/>
                    <a:pt x="171" y="199"/>
                  </a:cubicBezTo>
                  <a:cubicBezTo>
                    <a:pt x="171" y="199"/>
                    <a:pt x="172" y="198"/>
                    <a:pt x="173" y="196"/>
                  </a:cubicBezTo>
                  <a:cubicBezTo>
                    <a:pt x="173" y="196"/>
                    <a:pt x="174" y="194"/>
                    <a:pt x="172" y="192"/>
                  </a:cubicBezTo>
                  <a:cubicBezTo>
                    <a:pt x="172" y="192"/>
                    <a:pt x="171" y="192"/>
                    <a:pt x="170" y="194"/>
                  </a:cubicBezTo>
                  <a:cubicBezTo>
                    <a:pt x="170" y="194"/>
                    <a:pt x="170" y="195"/>
                    <a:pt x="169" y="195"/>
                  </a:cubicBezTo>
                  <a:cubicBezTo>
                    <a:pt x="169" y="195"/>
                    <a:pt x="168" y="195"/>
                    <a:pt x="167" y="194"/>
                  </a:cubicBezTo>
                  <a:cubicBezTo>
                    <a:pt x="167" y="194"/>
                    <a:pt x="167" y="194"/>
                    <a:pt x="167" y="194"/>
                  </a:cubicBezTo>
                  <a:cubicBezTo>
                    <a:pt x="167" y="194"/>
                    <a:pt x="168" y="194"/>
                    <a:pt x="168" y="194"/>
                  </a:cubicBezTo>
                  <a:cubicBezTo>
                    <a:pt x="168" y="194"/>
                    <a:pt x="169" y="193"/>
                    <a:pt x="169" y="193"/>
                  </a:cubicBezTo>
                  <a:cubicBezTo>
                    <a:pt x="169" y="193"/>
                    <a:pt x="169" y="192"/>
                    <a:pt x="170" y="192"/>
                  </a:cubicBezTo>
                  <a:cubicBezTo>
                    <a:pt x="170" y="192"/>
                    <a:pt x="171" y="191"/>
                    <a:pt x="171" y="191"/>
                  </a:cubicBezTo>
                  <a:cubicBezTo>
                    <a:pt x="171" y="191"/>
                    <a:pt x="171" y="190"/>
                    <a:pt x="170" y="191"/>
                  </a:cubicBezTo>
                  <a:cubicBezTo>
                    <a:pt x="170" y="191"/>
                    <a:pt x="169" y="192"/>
                    <a:pt x="168" y="190"/>
                  </a:cubicBezTo>
                  <a:cubicBezTo>
                    <a:pt x="168" y="190"/>
                    <a:pt x="168" y="188"/>
                    <a:pt x="168" y="189"/>
                  </a:cubicBezTo>
                  <a:cubicBezTo>
                    <a:pt x="168" y="189"/>
                    <a:pt x="168" y="190"/>
                    <a:pt x="167" y="190"/>
                  </a:cubicBezTo>
                  <a:cubicBezTo>
                    <a:pt x="167" y="190"/>
                    <a:pt x="166" y="190"/>
                    <a:pt x="166" y="190"/>
                  </a:cubicBezTo>
                  <a:cubicBezTo>
                    <a:pt x="166" y="190"/>
                    <a:pt x="165" y="190"/>
                    <a:pt x="166" y="190"/>
                  </a:cubicBezTo>
                  <a:cubicBezTo>
                    <a:pt x="166" y="190"/>
                    <a:pt x="166" y="190"/>
                    <a:pt x="167" y="189"/>
                  </a:cubicBezTo>
                  <a:cubicBezTo>
                    <a:pt x="167" y="189"/>
                    <a:pt x="168" y="188"/>
                    <a:pt x="168" y="187"/>
                  </a:cubicBezTo>
                  <a:cubicBezTo>
                    <a:pt x="168" y="187"/>
                    <a:pt x="167" y="187"/>
                    <a:pt x="168" y="187"/>
                  </a:cubicBezTo>
                  <a:cubicBezTo>
                    <a:pt x="168" y="187"/>
                    <a:pt x="170" y="186"/>
                    <a:pt x="170" y="186"/>
                  </a:cubicBezTo>
                  <a:cubicBezTo>
                    <a:pt x="170" y="186"/>
                    <a:pt x="171" y="187"/>
                    <a:pt x="170" y="188"/>
                  </a:cubicBezTo>
                  <a:cubicBezTo>
                    <a:pt x="170" y="188"/>
                    <a:pt x="170" y="188"/>
                    <a:pt x="171" y="189"/>
                  </a:cubicBezTo>
                  <a:cubicBezTo>
                    <a:pt x="171" y="189"/>
                    <a:pt x="172" y="189"/>
                    <a:pt x="172" y="189"/>
                  </a:cubicBezTo>
                  <a:cubicBezTo>
                    <a:pt x="172" y="189"/>
                    <a:pt x="173" y="188"/>
                    <a:pt x="174" y="188"/>
                  </a:cubicBezTo>
                  <a:cubicBezTo>
                    <a:pt x="174" y="188"/>
                    <a:pt x="175" y="188"/>
                    <a:pt x="175" y="189"/>
                  </a:cubicBezTo>
                  <a:cubicBezTo>
                    <a:pt x="175" y="189"/>
                    <a:pt x="175" y="189"/>
                    <a:pt x="175" y="190"/>
                  </a:cubicBezTo>
                  <a:cubicBezTo>
                    <a:pt x="175" y="190"/>
                    <a:pt x="174" y="190"/>
                    <a:pt x="174" y="190"/>
                  </a:cubicBezTo>
                  <a:cubicBezTo>
                    <a:pt x="174" y="190"/>
                    <a:pt x="173" y="191"/>
                    <a:pt x="174" y="191"/>
                  </a:cubicBezTo>
                  <a:cubicBezTo>
                    <a:pt x="175" y="193"/>
                    <a:pt x="175" y="193"/>
                    <a:pt x="175" y="193"/>
                  </a:cubicBezTo>
                  <a:cubicBezTo>
                    <a:pt x="175" y="193"/>
                    <a:pt x="176" y="195"/>
                    <a:pt x="175" y="196"/>
                  </a:cubicBezTo>
                  <a:cubicBezTo>
                    <a:pt x="175" y="196"/>
                    <a:pt x="175" y="196"/>
                    <a:pt x="175" y="197"/>
                  </a:cubicBezTo>
                  <a:close/>
                  <a:moveTo>
                    <a:pt x="112" y="194"/>
                  </a:moveTo>
                  <a:cubicBezTo>
                    <a:pt x="67" y="194"/>
                    <a:pt x="30" y="157"/>
                    <a:pt x="30" y="112"/>
                  </a:cubicBezTo>
                  <a:cubicBezTo>
                    <a:pt x="30" y="66"/>
                    <a:pt x="67" y="30"/>
                    <a:pt x="112" y="30"/>
                  </a:cubicBezTo>
                  <a:cubicBezTo>
                    <a:pt x="158" y="30"/>
                    <a:pt x="194" y="66"/>
                    <a:pt x="194" y="112"/>
                  </a:cubicBezTo>
                  <a:cubicBezTo>
                    <a:pt x="194" y="157"/>
                    <a:pt x="158" y="194"/>
                    <a:pt x="112" y="194"/>
                  </a:cubicBezTo>
                  <a:close/>
                  <a:moveTo>
                    <a:pt x="193" y="78"/>
                  </a:moveTo>
                  <a:cubicBezTo>
                    <a:pt x="192" y="76"/>
                    <a:pt x="192" y="74"/>
                    <a:pt x="193" y="73"/>
                  </a:cubicBezTo>
                  <a:cubicBezTo>
                    <a:pt x="193" y="71"/>
                    <a:pt x="195" y="70"/>
                    <a:pt x="196" y="69"/>
                  </a:cubicBezTo>
                  <a:cubicBezTo>
                    <a:pt x="198" y="69"/>
                    <a:pt x="199" y="69"/>
                    <a:pt x="200" y="69"/>
                  </a:cubicBezTo>
                  <a:cubicBezTo>
                    <a:pt x="200" y="69"/>
                    <a:pt x="201" y="69"/>
                    <a:pt x="202" y="69"/>
                  </a:cubicBezTo>
                  <a:cubicBezTo>
                    <a:pt x="203" y="70"/>
                    <a:pt x="203" y="70"/>
                    <a:pt x="204" y="70"/>
                  </a:cubicBezTo>
                  <a:cubicBezTo>
                    <a:pt x="204" y="71"/>
                    <a:pt x="205" y="72"/>
                    <a:pt x="205" y="73"/>
                  </a:cubicBezTo>
                  <a:cubicBezTo>
                    <a:pt x="206" y="75"/>
                    <a:pt x="206" y="77"/>
                    <a:pt x="206" y="78"/>
                  </a:cubicBezTo>
                  <a:cubicBezTo>
                    <a:pt x="205" y="80"/>
                    <a:pt x="204" y="81"/>
                    <a:pt x="202" y="82"/>
                  </a:cubicBezTo>
                  <a:cubicBezTo>
                    <a:pt x="200" y="83"/>
                    <a:pt x="198" y="83"/>
                    <a:pt x="197" y="82"/>
                  </a:cubicBezTo>
                  <a:cubicBezTo>
                    <a:pt x="195" y="81"/>
                    <a:pt x="194" y="80"/>
                    <a:pt x="193" y="78"/>
                  </a:cubicBezTo>
                  <a:close/>
                  <a:moveTo>
                    <a:pt x="208" y="83"/>
                  </a:moveTo>
                  <a:cubicBezTo>
                    <a:pt x="209" y="86"/>
                    <a:pt x="209" y="86"/>
                    <a:pt x="209" y="86"/>
                  </a:cubicBezTo>
                  <a:cubicBezTo>
                    <a:pt x="199" y="88"/>
                    <a:pt x="199" y="88"/>
                    <a:pt x="199" y="88"/>
                  </a:cubicBezTo>
                  <a:cubicBezTo>
                    <a:pt x="201" y="95"/>
                    <a:pt x="201" y="95"/>
                    <a:pt x="201" y="95"/>
                  </a:cubicBezTo>
                  <a:cubicBezTo>
                    <a:pt x="199" y="96"/>
                    <a:pt x="199" y="96"/>
                    <a:pt x="199" y="96"/>
                  </a:cubicBezTo>
                  <a:cubicBezTo>
                    <a:pt x="196" y="86"/>
                    <a:pt x="196" y="86"/>
                    <a:pt x="196" y="86"/>
                  </a:cubicBezTo>
                  <a:lnTo>
                    <a:pt x="208" y="83"/>
                  </a:lnTo>
                  <a:close/>
                  <a:moveTo>
                    <a:pt x="211" y="129"/>
                  </a:moveTo>
                  <a:cubicBezTo>
                    <a:pt x="202" y="130"/>
                    <a:pt x="202" y="130"/>
                    <a:pt x="202" y="130"/>
                  </a:cubicBezTo>
                  <a:cubicBezTo>
                    <a:pt x="210" y="134"/>
                    <a:pt x="210" y="134"/>
                    <a:pt x="210" y="134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197" y="133"/>
                    <a:pt x="197" y="133"/>
                    <a:pt x="197" y="133"/>
                  </a:cubicBezTo>
                  <a:cubicBezTo>
                    <a:pt x="207" y="135"/>
                    <a:pt x="207" y="135"/>
                    <a:pt x="207" y="135"/>
                  </a:cubicBezTo>
                  <a:cubicBezTo>
                    <a:pt x="198" y="131"/>
                    <a:pt x="198" y="131"/>
                    <a:pt x="198" y="131"/>
                  </a:cubicBezTo>
                  <a:cubicBezTo>
                    <a:pt x="198" y="128"/>
                    <a:pt x="198" y="128"/>
                    <a:pt x="198" y="128"/>
                  </a:cubicBezTo>
                  <a:cubicBezTo>
                    <a:pt x="209" y="127"/>
                    <a:pt x="209" y="127"/>
                    <a:pt x="209" y="127"/>
                  </a:cubicBezTo>
                  <a:cubicBezTo>
                    <a:pt x="199" y="125"/>
                    <a:pt x="199" y="125"/>
                    <a:pt x="199" y="125"/>
                  </a:cubicBezTo>
                  <a:cubicBezTo>
                    <a:pt x="199" y="123"/>
                    <a:pt x="199" y="123"/>
                    <a:pt x="199" y="123"/>
                  </a:cubicBezTo>
                  <a:cubicBezTo>
                    <a:pt x="212" y="125"/>
                    <a:pt x="212" y="125"/>
                    <a:pt x="212" y="125"/>
                  </a:cubicBezTo>
                  <a:lnTo>
                    <a:pt x="211" y="129"/>
                  </a:lnTo>
                  <a:close/>
                  <a:moveTo>
                    <a:pt x="202" y="117"/>
                  </a:moveTo>
                  <a:cubicBezTo>
                    <a:pt x="202" y="117"/>
                    <a:pt x="203" y="118"/>
                    <a:pt x="203" y="118"/>
                  </a:cubicBezTo>
                  <a:cubicBezTo>
                    <a:pt x="204" y="118"/>
                    <a:pt x="204" y="118"/>
                    <a:pt x="205" y="118"/>
                  </a:cubicBezTo>
                  <a:cubicBezTo>
                    <a:pt x="212" y="118"/>
                    <a:pt x="212" y="118"/>
                    <a:pt x="212" y="118"/>
                  </a:cubicBezTo>
                  <a:cubicBezTo>
                    <a:pt x="212" y="121"/>
                    <a:pt x="212" y="121"/>
                    <a:pt x="212" y="121"/>
                  </a:cubicBezTo>
                  <a:cubicBezTo>
                    <a:pt x="206" y="121"/>
                    <a:pt x="206" y="121"/>
                    <a:pt x="206" y="121"/>
                  </a:cubicBezTo>
                  <a:cubicBezTo>
                    <a:pt x="204" y="121"/>
                    <a:pt x="203" y="121"/>
                    <a:pt x="202" y="120"/>
                  </a:cubicBezTo>
                  <a:cubicBezTo>
                    <a:pt x="202" y="120"/>
                    <a:pt x="201" y="120"/>
                    <a:pt x="201" y="119"/>
                  </a:cubicBezTo>
                  <a:cubicBezTo>
                    <a:pt x="200" y="119"/>
                    <a:pt x="200" y="118"/>
                    <a:pt x="200" y="118"/>
                  </a:cubicBezTo>
                  <a:cubicBezTo>
                    <a:pt x="200" y="117"/>
                    <a:pt x="200" y="116"/>
                    <a:pt x="200" y="115"/>
                  </a:cubicBezTo>
                  <a:cubicBezTo>
                    <a:pt x="200" y="114"/>
                    <a:pt x="200" y="113"/>
                    <a:pt x="200" y="112"/>
                  </a:cubicBezTo>
                  <a:cubicBezTo>
                    <a:pt x="200" y="111"/>
                    <a:pt x="201" y="111"/>
                    <a:pt x="201" y="110"/>
                  </a:cubicBezTo>
                  <a:cubicBezTo>
                    <a:pt x="202" y="110"/>
                    <a:pt x="202" y="110"/>
                    <a:pt x="203" y="110"/>
                  </a:cubicBezTo>
                  <a:cubicBezTo>
                    <a:pt x="203" y="110"/>
                    <a:pt x="205" y="109"/>
                    <a:pt x="206" y="110"/>
                  </a:cubicBezTo>
                  <a:cubicBezTo>
                    <a:pt x="213" y="110"/>
                    <a:pt x="213" y="110"/>
                    <a:pt x="213" y="110"/>
                  </a:cubicBezTo>
                  <a:cubicBezTo>
                    <a:pt x="213" y="113"/>
                    <a:pt x="213" y="113"/>
                    <a:pt x="213" y="113"/>
                  </a:cubicBezTo>
                  <a:cubicBezTo>
                    <a:pt x="206" y="112"/>
                    <a:pt x="206" y="112"/>
                    <a:pt x="206" y="112"/>
                  </a:cubicBezTo>
                  <a:cubicBezTo>
                    <a:pt x="205" y="112"/>
                    <a:pt x="204" y="112"/>
                    <a:pt x="204" y="112"/>
                  </a:cubicBezTo>
                  <a:cubicBezTo>
                    <a:pt x="203" y="112"/>
                    <a:pt x="203" y="113"/>
                    <a:pt x="202" y="113"/>
                  </a:cubicBezTo>
                  <a:cubicBezTo>
                    <a:pt x="202" y="114"/>
                    <a:pt x="202" y="114"/>
                    <a:pt x="202" y="115"/>
                  </a:cubicBezTo>
                  <a:cubicBezTo>
                    <a:pt x="202" y="116"/>
                    <a:pt x="202" y="116"/>
                    <a:pt x="202" y="1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218"/>
            <p:cNvSpPr/>
            <p:nvPr/>
          </p:nvSpPr>
          <p:spPr bwMode="auto">
            <a:xfrm>
              <a:off x="10045587" y="4265613"/>
              <a:ext cx="19050" cy="19050"/>
            </a:xfrm>
            <a:custGeom>
              <a:avLst/>
              <a:gdLst>
                <a:gd name="T0" fmla="*/ 3 w 5"/>
                <a:gd name="T1" fmla="*/ 5 h 5"/>
                <a:gd name="T2" fmla="*/ 4 w 5"/>
                <a:gd name="T3" fmla="*/ 5 h 5"/>
                <a:gd name="T4" fmla="*/ 5 w 5"/>
                <a:gd name="T5" fmla="*/ 4 h 5"/>
                <a:gd name="T6" fmla="*/ 5 w 5"/>
                <a:gd name="T7" fmla="*/ 3 h 5"/>
                <a:gd name="T8" fmla="*/ 5 w 5"/>
                <a:gd name="T9" fmla="*/ 2 h 5"/>
                <a:gd name="T10" fmla="*/ 3 w 5"/>
                <a:gd name="T11" fmla="*/ 1 h 5"/>
                <a:gd name="T12" fmla="*/ 2 w 5"/>
                <a:gd name="T13" fmla="*/ 0 h 5"/>
                <a:gd name="T14" fmla="*/ 0 w 5"/>
                <a:gd name="T15" fmla="*/ 3 h 5"/>
                <a:gd name="T16" fmla="*/ 1 w 5"/>
                <a:gd name="T17" fmla="*/ 4 h 5"/>
                <a:gd name="T18" fmla="*/ 3 w 5"/>
                <a:gd name="T1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5">
                  <a:moveTo>
                    <a:pt x="3" y="5"/>
                  </a:moveTo>
                  <a:cubicBezTo>
                    <a:pt x="3" y="5"/>
                    <a:pt x="4" y="5"/>
                    <a:pt x="4" y="5"/>
                  </a:cubicBezTo>
                  <a:cubicBezTo>
                    <a:pt x="4" y="5"/>
                    <a:pt x="5" y="5"/>
                    <a:pt x="5" y="4"/>
                  </a:cubicBezTo>
                  <a:cubicBezTo>
                    <a:pt x="5" y="4"/>
                    <a:pt x="5" y="4"/>
                    <a:pt x="5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4" y="2"/>
                    <a:pt x="4" y="1"/>
                    <a:pt x="3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5"/>
                    <a:pt x="3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219"/>
            <p:cNvSpPr/>
            <p:nvPr/>
          </p:nvSpPr>
          <p:spPr bwMode="auto">
            <a:xfrm>
              <a:off x="9910649" y="4930775"/>
              <a:ext cx="14287" cy="26987"/>
            </a:xfrm>
            <a:custGeom>
              <a:avLst/>
              <a:gdLst>
                <a:gd name="T0" fmla="*/ 1 w 4"/>
                <a:gd name="T1" fmla="*/ 1 h 7"/>
                <a:gd name="T2" fmla="*/ 1 w 4"/>
                <a:gd name="T3" fmla="*/ 1 h 7"/>
                <a:gd name="T4" fmla="*/ 2 w 4"/>
                <a:gd name="T5" fmla="*/ 2 h 7"/>
                <a:gd name="T6" fmla="*/ 2 w 4"/>
                <a:gd name="T7" fmla="*/ 3 h 7"/>
                <a:gd name="T8" fmla="*/ 1 w 4"/>
                <a:gd name="T9" fmla="*/ 3 h 7"/>
                <a:gd name="T10" fmla="*/ 1 w 4"/>
                <a:gd name="T11" fmla="*/ 5 h 7"/>
                <a:gd name="T12" fmla="*/ 1 w 4"/>
                <a:gd name="T13" fmla="*/ 6 h 7"/>
                <a:gd name="T14" fmla="*/ 2 w 4"/>
                <a:gd name="T15" fmla="*/ 5 h 7"/>
                <a:gd name="T16" fmla="*/ 2 w 4"/>
                <a:gd name="T17" fmla="*/ 5 h 7"/>
                <a:gd name="T18" fmla="*/ 3 w 4"/>
                <a:gd name="T19" fmla="*/ 5 h 7"/>
                <a:gd name="T20" fmla="*/ 3 w 4"/>
                <a:gd name="T21" fmla="*/ 3 h 7"/>
                <a:gd name="T22" fmla="*/ 4 w 4"/>
                <a:gd name="T23" fmla="*/ 2 h 7"/>
                <a:gd name="T24" fmla="*/ 4 w 4"/>
                <a:gd name="T25" fmla="*/ 1 h 7"/>
                <a:gd name="T26" fmla="*/ 3 w 4"/>
                <a:gd name="T27" fmla="*/ 0 h 7"/>
                <a:gd name="T28" fmla="*/ 2 w 4"/>
                <a:gd name="T29" fmla="*/ 0 h 7"/>
                <a:gd name="T30" fmla="*/ 1 w 4"/>
                <a:gd name="T31" fmla="*/ 0 h 7"/>
                <a:gd name="T32" fmla="*/ 1 w 4"/>
                <a:gd name="T33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" h="7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0" y="5"/>
                    <a:pt x="1" y="6"/>
                    <a:pt x="1" y="6"/>
                  </a:cubicBezTo>
                  <a:cubicBezTo>
                    <a:pt x="1" y="7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220"/>
            <p:cNvSpPr/>
            <p:nvPr/>
          </p:nvSpPr>
          <p:spPr bwMode="auto">
            <a:xfrm>
              <a:off x="10163062" y="4424363"/>
              <a:ext cx="33337" cy="33337"/>
            </a:xfrm>
            <a:custGeom>
              <a:avLst/>
              <a:gdLst>
                <a:gd name="T0" fmla="*/ 6 w 9"/>
                <a:gd name="T1" fmla="*/ 8 h 9"/>
                <a:gd name="T2" fmla="*/ 8 w 9"/>
                <a:gd name="T3" fmla="*/ 6 h 9"/>
                <a:gd name="T4" fmla="*/ 8 w 9"/>
                <a:gd name="T5" fmla="*/ 3 h 9"/>
                <a:gd name="T6" fmla="*/ 6 w 9"/>
                <a:gd name="T7" fmla="*/ 1 h 9"/>
                <a:gd name="T8" fmla="*/ 3 w 9"/>
                <a:gd name="T9" fmla="*/ 1 h 9"/>
                <a:gd name="T10" fmla="*/ 0 w 9"/>
                <a:gd name="T11" fmla="*/ 3 h 9"/>
                <a:gd name="T12" fmla="*/ 0 w 9"/>
                <a:gd name="T13" fmla="*/ 6 h 9"/>
                <a:gd name="T14" fmla="*/ 2 w 9"/>
                <a:gd name="T15" fmla="*/ 8 h 9"/>
                <a:gd name="T16" fmla="*/ 6 w 9"/>
                <a:gd name="T1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6" y="8"/>
                  </a:moveTo>
                  <a:cubicBezTo>
                    <a:pt x="7" y="8"/>
                    <a:pt x="8" y="7"/>
                    <a:pt x="8" y="6"/>
                  </a:cubicBezTo>
                  <a:cubicBezTo>
                    <a:pt x="9" y="5"/>
                    <a:pt x="9" y="4"/>
                    <a:pt x="8" y="3"/>
                  </a:cubicBezTo>
                  <a:cubicBezTo>
                    <a:pt x="8" y="2"/>
                    <a:pt x="7" y="1"/>
                    <a:pt x="6" y="1"/>
                  </a:cubicBezTo>
                  <a:cubicBezTo>
                    <a:pt x="5" y="0"/>
                    <a:pt x="4" y="0"/>
                    <a:pt x="3" y="1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3" y="9"/>
                    <a:pt x="4" y="9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7" name="文本占位符 86"/>
          <p:cNvSpPr>
            <a:spLocks noGrp="1"/>
          </p:cNvSpPr>
          <p:nvPr>
            <p:ph type="body" sz="quarter" idx="10" hasCustomPrompt="1"/>
          </p:nvPr>
        </p:nvSpPr>
        <p:spPr>
          <a:xfrm>
            <a:off x="587375" y="2716213"/>
            <a:ext cx="11017249" cy="715962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4800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此处插入</a:t>
            </a:r>
            <a:r>
              <a:rPr lang="en-US" altLang="zh-CN" dirty="0"/>
              <a:t>PPT</a:t>
            </a:r>
            <a:r>
              <a:rPr lang="zh-CN" altLang="en-US" dirty="0"/>
              <a:t>标题此处插入</a:t>
            </a:r>
            <a:r>
              <a:rPr lang="en-US" altLang="zh-CN" dirty="0"/>
              <a:t>PPT</a:t>
            </a:r>
            <a:r>
              <a:rPr lang="zh-CN" altLang="en-US" dirty="0"/>
              <a:t>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66425" y="443038"/>
            <a:ext cx="1838075" cy="433194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5867400" y="921951"/>
            <a:ext cx="5737225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47000">
                <a:schemeClr val="accent1">
                  <a:lumMod val="45000"/>
                  <a:lumOff val="55000"/>
                </a:schemeClr>
              </a:gs>
              <a:gs pos="90000">
                <a:srgbClr val="133F6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587375" y="6313768"/>
            <a:ext cx="5508000" cy="468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0000">
                <a:schemeClr val="accent1">
                  <a:lumMod val="45000"/>
                  <a:lumOff val="55000"/>
                </a:schemeClr>
              </a:gs>
              <a:gs pos="90000">
                <a:srgbClr val="133F6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6" name="AutoShape 3"/>
          <p:cNvSpPr>
            <a:spLocks noChangeAspect="1" noChangeArrowheads="1" noTextEdit="1"/>
          </p:cNvSpPr>
          <p:nvPr/>
        </p:nvSpPr>
        <p:spPr bwMode="auto">
          <a:xfrm>
            <a:off x="677025" y="6016465"/>
            <a:ext cx="4293409" cy="227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2049429" y="6016465"/>
            <a:ext cx="195596" cy="211761"/>
          </a:xfrm>
          <a:custGeom>
            <a:avLst/>
            <a:gdLst>
              <a:gd name="T0" fmla="*/ 81 w 129"/>
              <a:gd name="T1" fmla="*/ 1 h 137"/>
              <a:gd name="T2" fmla="*/ 97 w 129"/>
              <a:gd name="T3" fmla="*/ 6 h 137"/>
              <a:gd name="T4" fmla="*/ 90 w 129"/>
              <a:gd name="T5" fmla="*/ 25 h 137"/>
              <a:gd name="T6" fmla="*/ 105 w 129"/>
              <a:gd name="T7" fmla="*/ 25 h 137"/>
              <a:gd name="T8" fmla="*/ 110 w 129"/>
              <a:gd name="T9" fmla="*/ 40 h 137"/>
              <a:gd name="T10" fmla="*/ 71 w 129"/>
              <a:gd name="T11" fmla="*/ 64 h 137"/>
              <a:gd name="T12" fmla="*/ 121 w 129"/>
              <a:gd name="T13" fmla="*/ 60 h 137"/>
              <a:gd name="T14" fmla="*/ 127 w 129"/>
              <a:gd name="T15" fmla="*/ 80 h 137"/>
              <a:gd name="T16" fmla="*/ 68 w 129"/>
              <a:gd name="T17" fmla="*/ 80 h 137"/>
              <a:gd name="T18" fmla="*/ 68 w 129"/>
              <a:gd name="T19" fmla="*/ 89 h 137"/>
              <a:gd name="T20" fmla="*/ 101 w 129"/>
              <a:gd name="T21" fmla="*/ 101 h 137"/>
              <a:gd name="T22" fmla="*/ 86 w 129"/>
              <a:gd name="T23" fmla="*/ 134 h 137"/>
              <a:gd name="T24" fmla="*/ 44 w 129"/>
              <a:gd name="T25" fmla="*/ 137 h 137"/>
              <a:gd name="T26" fmla="*/ 27 w 129"/>
              <a:gd name="T27" fmla="*/ 101 h 137"/>
              <a:gd name="T28" fmla="*/ 51 w 129"/>
              <a:gd name="T29" fmla="*/ 95 h 137"/>
              <a:gd name="T30" fmla="*/ 51 w 129"/>
              <a:gd name="T31" fmla="*/ 82 h 137"/>
              <a:gd name="T32" fmla="*/ 8 w 129"/>
              <a:gd name="T33" fmla="*/ 91 h 137"/>
              <a:gd name="T34" fmla="*/ 1 w 129"/>
              <a:gd name="T35" fmla="*/ 75 h 137"/>
              <a:gd name="T36" fmla="*/ 53 w 129"/>
              <a:gd name="T37" fmla="*/ 60 h 137"/>
              <a:gd name="T38" fmla="*/ 36 w 129"/>
              <a:gd name="T39" fmla="*/ 47 h 137"/>
              <a:gd name="T40" fmla="*/ 18 w 129"/>
              <a:gd name="T41" fmla="*/ 51 h 137"/>
              <a:gd name="T42" fmla="*/ 12 w 129"/>
              <a:gd name="T43" fmla="*/ 36 h 137"/>
              <a:gd name="T44" fmla="*/ 32 w 129"/>
              <a:gd name="T45" fmla="*/ 34 h 137"/>
              <a:gd name="T46" fmla="*/ 31 w 129"/>
              <a:gd name="T47" fmla="*/ 12 h 137"/>
              <a:gd name="T48" fmla="*/ 49 w 129"/>
              <a:gd name="T49" fmla="*/ 16 h 137"/>
              <a:gd name="T50" fmla="*/ 49 w 129"/>
              <a:gd name="T51" fmla="*/ 30 h 137"/>
              <a:gd name="T52" fmla="*/ 73 w 129"/>
              <a:gd name="T53" fmla="*/ 28 h 137"/>
              <a:gd name="T54" fmla="*/ 81 w 129"/>
              <a:gd name="T55" fmla="*/ 1 h 137"/>
              <a:gd name="T56" fmla="*/ 51 w 129"/>
              <a:gd name="T57" fmla="*/ 43 h 137"/>
              <a:gd name="T58" fmla="*/ 53 w 129"/>
              <a:gd name="T59" fmla="*/ 52 h 137"/>
              <a:gd name="T60" fmla="*/ 69 w 129"/>
              <a:gd name="T61" fmla="*/ 41 h 137"/>
              <a:gd name="T62" fmla="*/ 51 w 129"/>
              <a:gd name="T63" fmla="*/ 43 h 137"/>
              <a:gd name="T64" fmla="*/ 47 w 129"/>
              <a:gd name="T65" fmla="*/ 108 h 137"/>
              <a:gd name="T66" fmla="*/ 49 w 129"/>
              <a:gd name="T67" fmla="*/ 121 h 137"/>
              <a:gd name="T68" fmla="*/ 77 w 129"/>
              <a:gd name="T69" fmla="*/ 102 h 137"/>
              <a:gd name="T70" fmla="*/ 47 w 129"/>
              <a:gd name="T71" fmla="*/ 108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29" h="137">
                <a:moveTo>
                  <a:pt x="81" y="1"/>
                </a:moveTo>
                <a:cubicBezTo>
                  <a:pt x="88" y="0"/>
                  <a:pt x="93" y="3"/>
                  <a:pt x="97" y="6"/>
                </a:cubicBezTo>
                <a:cubicBezTo>
                  <a:pt x="96" y="14"/>
                  <a:pt x="91" y="17"/>
                  <a:pt x="90" y="25"/>
                </a:cubicBezTo>
                <a:cubicBezTo>
                  <a:pt x="93" y="30"/>
                  <a:pt x="98" y="22"/>
                  <a:pt x="105" y="25"/>
                </a:cubicBezTo>
                <a:cubicBezTo>
                  <a:pt x="107" y="29"/>
                  <a:pt x="111" y="32"/>
                  <a:pt x="110" y="40"/>
                </a:cubicBezTo>
                <a:cubicBezTo>
                  <a:pt x="90" y="36"/>
                  <a:pt x="76" y="46"/>
                  <a:pt x="71" y="64"/>
                </a:cubicBezTo>
                <a:cubicBezTo>
                  <a:pt x="85" y="67"/>
                  <a:pt x="105" y="60"/>
                  <a:pt x="121" y="60"/>
                </a:cubicBezTo>
                <a:cubicBezTo>
                  <a:pt x="121" y="69"/>
                  <a:pt x="129" y="69"/>
                  <a:pt x="127" y="80"/>
                </a:cubicBezTo>
                <a:cubicBezTo>
                  <a:pt x="113" y="79"/>
                  <a:pt x="86" y="73"/>
                  <a:pt x="68" y="80"/>
                </a:cubicBezTo>
                <a:cubicBezTo>
                  <a:pt x="68" y="83"/>
                  <a:pt x="68" y="86"/>
                  <a:pt x="68" y="89"/>
                </a:cubicBezTo>
                <a:cubicBezTo>
                  <a:pt x="78" y="93"/>
                  <a:pt x="96" y="91"/>
                  <a:pt x="101" y="101"/>
                </a:cubicBezTo>
                <a:cubicBezTo>
                  <a:pt x="97" y="112"/>
                  <a:pt x="90" y="122"/>
                  <a:pt x="86" y="134"/>
                </a:cubicBezTo>
                <a:cubicBezTo>
                  <a:pt x="72" y="131"/>
                  <a:pt x="54" y="131"/>
                  <a:pt x="44" y="137"/>
                </a:cubicBezTo>
                <a:cubicBezTo>
                  <a:pt x="35" y="128"/>
                  <a:pt x="30" y="116"/>
                  <a:pt x="27" y="101"/>
                </a:cubicBezTo>
                <a:cubicBezTo>
                  <a:pt x="34" y="98"/>
                  <a:pt x="44" y="98"/>
                  <a:pt x="51" y="95"/>
                </a:cubicBezTo>
                <a:cubicBezTo>
                  <a:pt x="51" y="91"/>
                  <a:pt x="51" y="86"/>
                  <a:pt x="51" y="82"/>
                </a:cubicBezTo>
                <a:cubicBezTo>
                  <a:pt x="35" y="83"/>
                  <a:pt x="20" y="86"/>
                  <a:pt x="8" y="91"/>
                </a:cubicBezTo>
                <a:cubicBezTo>
                  <a:pt x="3" y="89"/>
                  <a:pt x="0" y="84"/>
                  <a:pt x="1" y="75"/>
                </a:cubicBezTo>
                <a:cubicBezTo>
                  <a:pt x="19" y="71"/>
                  <a:pt x="49" y="78"/>
                  <a:pt x="53" y="60"/>
                </a:cubicBezTo>
                <a:cubicBezTo>
                  <a:pt x="44" y="59"/>
                  <a:pt x="41" y="52"/>
                  <a:pt x="36" y="47"/>
                </a:cubicBezTo>
                <a:cubicBezTo>
                  <a:pt x="30" y="48"/>
                  <a:pt x="26" y="52"/>
                  <a:pt x="18" y="51"/>
                </a:cubicBezTo>
                <a:cubicBezTo>
                  <a:pt x="15" y="46"/>
                  <a:pt x="11" y="44"/>
                  <a:pt x="12" y="36"/>
                </a:cubicBezTo>
                <a:cubicBezTo>
                  <a:pt x="20" y="37"/>
                  <a:pt x="26" y="35"/>
                  <a:pt x="32" y="34"/>
                </a:cubicBezTo>
                <a:cubicBezTo>
                  <a:pt x="34" y="25"/>
                  <a:pt x="29" y="21"/>
                  <a:pt x="31" y="12"/>
                </a:cubicBezTo>
                <a:cubicBezTo>
                  <a:pt x="39" y="11"/>
                  <a:pt x="45" y="12"/>
                  <a:pt x="49" y="16"/>
                </a:cubicBezTo>
                <a:cubicBezTo>
                  <a:pt x="49" y="20"/>
                  <a:pt x="49" y="25"/>
                  <a:pt x="49" y="30"/>
                </a:cubicBezTo>
                <a:cubicBezTo>
                  <a:pt x="58" y="31"/>
                  <a:pt x="66" y="30"/>
                  <a:pt x="73" y="28"/>
                </a:cubicBezTo>
                <a:cubicBezTo>
                  <a:pt x="77" y="21"/>
                  <a:pt x="77" y="9"/>
                  <a:pt x="81" y="1"/>
                </a:cubicBezTo>
                <a:close/>
                <a:moveTo>
                  <a:pt x="51" y="43"/>
                </a:moveTo>
                <a:cubicBezTo>
                  <a:pt x="50" y="48"/>
                  <a:pt x="54" y="47"/>
                  <a:pt x="53" y="52"/>
                </a:cubicBezTo>
                <a:cubicBezTo>
                  <a:pt x="65" y="55"/>
                  <a:pt x="67" y="48"/>
                  <a:pt x="69" y="41"/>
                </a:cubicBezTo>
                <a:cubicBezTo>
                  <a:pt x="63" y="42"/>
                  <a:pt x="59" y="44"/>
                  <a:pt x="51" y="43"/>
                </a:cubicBezTo>
                <a:close/>
                <a:moveTo>
                  <a:pt x="47" y="108"/>
                </a:moveTo>
                <a:cubicBezTo>
                  <a:pt x="46" y="114"/>
                  <a:pt x="50" y="115"/>
                  <a:pt x="49" y="121"/>
                </a:cubicBezTo>
                <a:cubicBezTo>
                  <a:pt x="65" y="123"/>
                  <a:pt x="81" y="115"/>
                  <a:pt x="77" y="102"/>
                </a:cubicBezTo>
                <a:cubicBezTo>
                  <a:pt x="67" y="104"/>
                  <a:pt x="57" y="105"/>
                  <a:pt x="47" y="108"/>
                </a:cubicBezTo>
                <a:close/>
              </a:path>
            </a:pathLst>
          </a:custGeom>
          <a:solidFill>
            <a:srgbClr val="133F62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Freeform 6"/>
          <p:cNvSpPr>
            <a:spLocks noEditPoints="1"/>
          </p:cNvSpPr>
          <p:nvPr/>
        </p:nvSpPr>
        <p:spPr bwMode="auto">
          <a:xfrm>
            <a:off x="2278163" y="6002725"/>
            <a:ext cx="211761" cy="228734"/>
          </a:xfrm>
          <a:custGeom>
            <a:avLst/>
            <a:gdLst>
              <a:gd name="T0" fmla="*/ 74 w 140"/>
              <a:gd name="T1" fmla="*/ 19 h 148"/>
              <a:gd name="T2" fmla="*/ 70 w 140"/>
              <a:gd name="T3" fmla="*/ 41 h 148"/>
              <a:gd name="T4" fmla="*/ 96 w 140"/>
              <a:gd name="T5" fmla="*/ 34 h 148"/>
              <a:gd name="T6" fmla="*/ 105 w 140"/>
              <a:gd name="T7" fmla="*/ 49 h 148"/>
              <a:gd name="T8" fmla="*/ 81 w 140"/>
              <a:gd name="T9" fmla="*/ 56 h 148"/>
              <a:gd name="T10" fmla="*/ 140 w 140"/>
              <a:gd name="T11" fmla="*/ 104 h 148"/>
              <a:gd name="T12" fmla="*/ 100 w 140"/>
              <a:gd name="T13" fmla="*/ 104 h 148"/>
              <a:gd name="T14" fmla="*/ 90 w 140"/>
              <a:gd name="T15" fmla="*/ 148 h 148"/>
              <a:gd name="T16" fmla="*/ 42 w 140"/>
              <a:gd name="T17" fmla="*/ 146 h 148"/>
              <a:gd name="T18" fmla="*/ 29 w 140"/>
              <a:gd name="T19" fmla="*/ 108 h 148"/>
              <a:gd name="T20" fmla="*/ 0 w 140"/>
              <a:gd name="T21" fmla="*/ 111 h 148"/>
              <a:gd name="T22" fmla="*/ 50 w 140"/>
              <a:gd name="T23" fmla="*/ 61 h 148"/>
              <a:gd name="T24" fmla="*/ 33 w 140"/>
              <a:gd name="T25" fmla="*/ 65 h 148"/>
              <a:gd name="T26" fmla="*/ 26 w 140"/>
              <a:gd name="T27" fmla="*/ 49 h 148"/>
              <a:gd name="T28" fmla="*/ 51 w 140"/>
              <a:gd name="T29" fmla="*/ 45 h 148"/>
              <a:gd name="T30" fmla="*/ 74 w 140"/>
              <a:gd name="T31" fmla="*/ 19 h 148"/>
              <a:gd name="T32" fmla="*/ 44 w 140"/>
              <a:gd name="T33" fmla="*/ 93 h 148"/>
              <a:gd name="T34" fmla="*/ 90 w 140"/>
              <a:gd name="T35" fmla="*/ 86 h 148"/>
              <a:gd name="T36" fmla="*/ 64 w 140"/>
              <a:gd name="T37" fmla="*/ 63 h 148"/>
              <a:gd name="T38" fmla="*/ 44 w 140"/>
              <a:gd name="T39" fmla="*/ 93 h 148"/>
              <a:gd name="T40" fmla="*/ 68 w 140"/>
              <a:gd name="T41" fmla="*/ 106 h 148"/>
              <a:gd name="T42" fmla="*/ 79 w 140"/>
              <a:gd name="T43" fmla="*/ 104 h 148"/>
              <a:gd name="T44" fmla="*/ 81 w 140"/>
              <a:gd name="T45" fmla="*/ 111 h 148"/>
              <a:gd name="T46" fmla="*/ 68 w 140"/>
              <a:gd name="T47" fmla="*/ 119 h 148"/>
              <a:gd name="T48" fmla="*/ 68 w 140"/>
              <a:gd name="T49" fmla="*/ 126 h 148"/>
              <a:gd name="T50" fmla="*/ 79 w 140"/>
              <a:gd name="T51" fmla="*/ 132 h 148"/>
              <a:gd name="T52" fmla="*/ 83 w 140"/>
              <a:gd name="T53" fmla="*/ 98 h 148"/>
              <a:gd name="T54" fmla="*/ 70 w 140"/>
              <a:gd name="T55" fmla="*/ 97 h 148"/>
              <a:gd name="T56" fmla="*/ 68 w 140"/>
              <a:gd name="T57" fmla="*/ 106 h 148"/>
              <a:gd name="T58" fmla="*/ 44 w 140"/>
              <a:gd name="T59" fmla="*/ 110 h 148"/>
              <a:gd name="T60" fmla="*/ 53 w 140"/>
              <a:gd name="T61" fmla="*/ 111 h 148"/>
              <a:gd name="T62" fmla="*/ 53 w 140"/>
              <a:gd name="T63" fmla="*/ 100 h 148"/>
              <a:gd name="T64" fmla="*/ 44 w 140"/>
              <a:gd name="T65" fmla="*/ 110 h 148"/>
              <a:gd name="T66" fmla="*/ 46 w 140"/>
              <a:gd name="T67" fmla="*/ 122 h 148"/>
              <a:gd name="T68" fmla="*/ 46 w 140"/>
              <a:gd name="T69" fmla="*/ 130 h 148"/>
              <a:gd name="T70" fmla="*/ 55 w 140"/>
              <a:gd name="T71" fmla="*/ 130 h 148"/>
              <a:gd name="T72" fmla="*/ 53 w 140"/>
              <a:gd name="T73" fmla="*/ 121 h 148"/>
              <a:gd name="T74" fmla="*/ 46 w 140"/>
              <a:gd name="T75" fmla="*/ 122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0" h="148">
                <a:moveTo>
                  <a:pt x="74" y="19"/>
                </a:moveTo>
                <a:cubicBezTo>
                  <a:pt x="70" y="24"/>
                  <a:pt x="69" y="32"/>
                  <a:pt x="70" y="41"/>
                </a:cubicBezTo>
                <a:cubicBezTo>
                  <a:pt x="81" y="41"/>
                  <a:pt x="90" y="39"/>
                  <a:pt x="96" y="34"/>
                </a:cubicBezTo>
                <a:cubicBezTo>
                  <a:pt x="101" y="36"/>
                  <a:pt x="103" y="42"/>
                  <a:pt x="105" y="49"/>
                </a:cubicBezTo>
                <a:cubicBezTo>
                  <a:pt x="99" y="53"/>
                  <a:pt x="89" y="54"/>
                  <a:pt x="81" y="56"/>
                </a:cubicBezTo>
                <a:cubicBezTo>
                  <a:pt x="90" y="75"/>
                  <a:pt x="116" y="93"/>
                  <a:pt x="140" y="104"/>
                </a:cubicBezTo>
                <a:cubicBezTo>
                  <a:pt x="133" y="111"/>
                  <a:pt x="107" y="109"/>
                  <a:pt x="100" y="104"/>
                </a:cubicBezTo>
                <a:cubicBezTo>
                  <a:pt x="100" y="122"/>
                  <a:pt x="93" y="133"/>
                  <a:pt x="90" y="148"/>
                </a:cubicBezTo>
                <a:cubicBezTo>
                  <a:pt x="74" y="142"/>
                  <a:pt x="59" y="135"/>
                  <a:pt x="42" y="146"/>
                </a:cubicBezTo>
                <a:cubicBezTo>
                  <a:pt x="37" y="135"/>
                  <a:pt x="31" y="123"/>
                  <a:pt x="29" y="108"/>
                </a:cubicBezTo>
                <a:cubicBezTo>
                  <a:pt x="19" y="108"/>
                  <a:pt x="9" y="116"/>
                  <a:pt x="0" y="111"/>
                </a:cubicBezTo>
                <a:cubicBezTo>
                  <a:pt x="16" y="94"/>
                  <a:pt x="41" y="86"/>
                  <a:pt x="50" y="61"/>
                </a:cubicBezTo>
                <a:cubicBezTo>
                  <a:pt x="43" y="61"/>
                  <a:pt x="37" y="62"/>
                  <a:pt x="33" y="65"/>
                </a:cubicBezTo>
                <a:cubicBezTo>
                  <a:pt x="28" y="63"/>
                  <a:pt x="25" y="57"/>
                  <a:pt x="26" y="49"/>
                </a:cubicBezTo>
                <a:cubicBezTo>
                  <a:pt x="32" y="45"/>
                  <a:pt x="45" y="48"/>
                  <a:pt x="51" y="45"/>
                </a:cubicBezTo>
                <a:cubicBezTo>
                  <a:pt x="56" y="33"/>
                  <a:pt x="55" y="0"/>
                  <a:pt x="74" y="19"/>
                </a:cubicBezTo>
                <a:close/>
                <a:moveTo>
                  <a:pt x="44" y="93"/>
                </a:moveTo>
                <a:cubicBezTo>
                  <a:pt x="57" y="88"/>
                  <a:pt x="78" y="91"/>
                  <a:pt x="90" y="86"/>
                </a:cubicBezTo>
                <a:cubicBezTo>
                  <a:pt x="78" y="82"/>
                  <a:pt x="77" y="67"/>
                  <a:pt x="64" y="63"/>
                </a:cubicBezTo>
                <a:cubicBezTo>
                  <a:pt x="60" y="76"/>
                  <a:pt x="49" y="81"/>
                  <a:pt x="44" y="93"/>
                </a:cubicBezTo>
                <a:close/>
                <a:moveTo>
                  <a:pt x="68" y="106"/>
                </a:moveTo>
                <a:cubicBezTo>
                  <a:pt x="74" y="107"/>
                  <a:pt x="75" y="104"/>
                  <a:pt x="79" y="104"/>
                </a:cubicBezTo>
                <a:cubicBezTo>
                  <a:pt x="79" y="107"/>
                  <a:pt x="81" y="108"/>
                  <a:pt x="81" y="111"/>
                </a:cubicBezTo>
                <a:cubicBezTo>
                  <a:pt x="79" y="116"/>
                  <a:pt x="75" y="119"/>
                  <a:pt x="68" y="119"/>
                </a:cubicBezTo>
                <a:cubicBezTo>
                  <a:pt x="68" y="121"/>
                  <a:pt x="68" y="124"/>
                  <a:pt x="68" y="126"/>
                </a:cubicBezTo>
                <a:cubicBezTo>
                  <a:pt x="72" y="128"/>
                  <a:pt x="75" y="131"/>
                  <a:pt x="79" y="132"/>
                </a:cubicBezTo>
                <a:cubicBezTo>
                  <a:pt x="81" y="121"/>
                  <a:pt x="86" y="108"/>
                  <a:pt x="83" y="98"/>
                </a:cubicBezTo>
                <a:cubicBezTo>
                  <a:pt x="76" y="100"/>
                  <a:pt x="76" y="96"/>
                  <a:pt x="70" y="97"/>
                </a:cubicBezTo>
                <a:cubicBezTo>
                  <a:pt x="71" y="102"/>
                  <a:pt x="67" y="101"/>
                  <a:pt x="68" y="106"/>
                </a:cubicBezTo>
                <a:close/>
                <a:moveTo>
                  <a:pt x="44" y="110"/>
                </a:moveTo>
                <a:cubicBezTo>
                  <a:pt x="49" y="109"/>
                  <a:pt x="48" y="113"/>
                  <a:pt x="53" y="111"/>
                </a:cubicBezTo>
                <a:cubicBezTo>
                  <a:pt x="55" y="110"/>
                  <a:pt x="57" y="101"/>
                  <a:pt x="53" y="100"/>
                </a:cubicBezTo>
                <a:cubicBezTo>
                  <a:pt x="52" y="105"/>
                  <a:pt x="43" y="102"/>
                  <a:pt x="44" y="110"/>
                </a:cubicBezTo>
                <a:close/>
                <a:moveTo>
                  <a:pt x="46" y="122"/>
                </a:moveTo>
                <a:cubicBezTo>
                  <a:pt x="46" y="125"/>
                  <a:pt x="46" y="127"/>
                  <a:pt x="46" y="130"/>
                </a:cubicBezTo>
                <a:cubicBezTo>
                  <a:pt x="49" y="130"/>
                  <a:pt x="52" y="130"/>
                  <a:pt x="55" y="130"/>
                </a:cubicBezTo>
                <a:cubicBezTo>
                  <a:pt x="54" y="127"/>
                  <a:pt x="57" y="120"/>
                  <a:pt x="53" y="121"/>
                </a:cubicBezTo>
                <a:cubicBezTo>
                  <a:pt x="53" y="123"/>
                  <a:pt x="49" y="122"/>
                  <a:pt x="46" y="122"/>
                </a:cubicBezTo>
                <a:close/>
              </a:path>
            </a:pathLst>
          </a:custGeom>
          <a:solidFill>
            <a:srgbClr val="133F62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Freeform 7"/>
          <p:cNvSpPr/>
          <p:nvPr/>
        </p:nvSpPr>
        <p:spPr bwMode="auto">
          <a:xfrm>
            <a:off x="2529528" y="6025356"/>
            <a:ext cx="177814" cy="210144"/>
          </a:xfrm>
          <a:custGeom>
            <a:avLst/>
            <a:gdLst>
              <a:gd name="T0" fmla="*/ 81 w 117"/>
              <a:gd name="T1" fmla="*/ 4 h 136"/>
              <a:gd name="T2" fmla="*/ 78 w 117"/>
              <a:gd name="T3" fmla="*/ 65 h 136"/>
              <a:gd name="T4" fmla="*/ 109 w 117"/>
              <a:gd name="T5" fmla="*/ 59 h 136"/>
              <a:gd name="T6" fmla="*/ 116 w 117"/>
              <a:gd name="T7" fmla="*/ 78 h 136"/>
              <a:gd name="T8" fmla="*/ 78 w 117"/>
              <a:gd name="T9" fmla="*/ 80 h 136"/>
              <a:gd name="T10" fmla="*/ 76 w 117"/>
              <a:gd name="T11" fmla="*/ 135 h 136"/>
              <a:gd name="T12" fmla="*/ 61 w 117"/>
              <a:gd name="T13" fmla="*/ 133 h 136"/>
              <a:gd name="T14" fmla="*/ 63 w 117"/>
              <a:gd name="T15" fmla="*/ 83 h 136"/>
              <a:gd name="T16" fmla="*/ 11 w 117"/>
              <a:gd name="T17" fmla="*/ 96 h 136"/>
              <a:gd name="T18" fmla="*/ 0 w 117"/>
              <a:gd name="T19" fmla="*/ 82 h 136"/>
              <a:gd name="T20" fmla="*/ 61 w 117"/>
              <a:gd name="T21" fmla="*/ 71 h 136"/>
              <a:gd name="T22" fmla="*/ 61 w 117"/>
              <a:gd name="T23" fmla="*/ 2 h 136"/>
              <a:gd name="T24" fmla="*/ 81 w 117"/>
              <a:gd name="T25" fmla="*/ 4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7" h="136">
                <a:moveTo>
                  <a:pt x="81" y="4"/>
                </a:moveTo>
                <a:cubicBezTo>
                  <a:pt x="80" y="24"/>
                  <a:pt x="78" y="43"/>
                  <a:pt x="78" y="65"/>
                </a:cubicBezTo>
                <a:cubicBezTo>
                  <a:pt x="92" y="67"/>
                  <a:pt x="98" y="60"/>
                  <a:pt x="109" y="59"/>
                </a:cubicBezTo>
                <a:cubicBezTo>
                  <a:pt x="113" y="64"/>
                  <a:pt x="117" y="69"/>
                  <a:pt x="116" y="78"/>
                </a:cubicBezTo>
                <a:cubicBezTo>
                  <a:pt x="105" y="80"/>
                  <a:pt x="92" y="78"/>
                  <a:pt x="78" y="80"/>
                </a:cubicBezTo>
                <a:cubicBezTo>
                  <a:pt x="77" y="98"/>
                  <a:pt x="80" y="120"/>
                  <a:pt x="76" y="135"/>
                </a:cubicBezTo>
                <a:cubicBezTo>
                  <a:pt x="69" y="136"/>
                  <a:pt x="65" y="134"/>
                  <a:pt x="61" y="133"/>
                </a:cubicBezTo>
                <a:cubicBezTo>
                  <a:pt x="64" y="119"/>
                  <a:pt x="62" y="100"/>
                  <a:pt x="63" y="83"/>
                </a:cubicBezTo>
                <a:cubicBezTo>
                  <a:pt x="46" y="81"/>
                  <a:pt x="26" y="91"/>
                  <a:pt x="11" y="96"/>
                </a:cubicBezTo>
                <a:cubicBezTo>
                  <a:pt x="3" y="95"/>
                  <a:pt x="2" y="88"/>
                  <a:pt x="0" y="82"/>
                </a:cubicBezTo>
                <a:cubicBezTo>
                  <a:pt x="21" y="79"/>
                  <a:pt x="39" y="73"/>
                  <a:pt x="61" y="71"/>
                </a:cubicBezTo>
                <a:cubicBezTo>
                  <a:pt x="64" y="52"/>
                  <a:pt x="64" y="21"/>
                  <a:pt x="61" y="2"/>
                </a:cubicBezTo>
                <a:cubicBezTo>
                  <a:pt x="69" y="0"/>
                  <a:pt x="75" y="1"/>
                  <a:pt x="81" y="4"/>
                </a:cubicBezTo>
                <a:close/>
              </a:path>
            </a:pathLst>
          </a:custGeom>
          <a:solidFill>
            <a:srgbClr val="133F62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Freeform 8"/>
          <p:cNvSpPr/>
          <p:nvPr/>
        </p:nvSpPr>
        <p:spPr bwMode="auto">
          <a:xfrm>
            <a:off x="2570749" y="6043138"/>
            <a:ext cx="42029" cy="54961"/>
          </a:xfrm>
          <a:custGeom>
            <a:avLst/>
            <a:gdLst>
              <a:gd name="T0" fmla="*/ 8 w 28"/>
              <a:gd name="T1" fmla="*/ 0 h 36"/>
              <a:gd name="T2" fmla="*/ 28 w 28"/>
              <a:gd name="T3" fmla="*/ 32 h 36"/>
              <a:gd name="T4" fmla="*/ 3 w 28"/>
              <a:gd name="T5" fmla="*/ 26 h 36"/>
              <a:gd name="T6" fmla="*/ 8 w 28"/>
              <a:gd name="T7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" h="36">
                <a:moveTo>
                  <a:pt x="8" y="0"/>
                </a:moveTo>
                <a:cubicBezTo>
                  <a:pt x="15" y="11"/>
                  <a:pt x="27" y="16"/>
                  <a:pt x="28" y="32"/>
                </a:cubicBezTo>
                <a:cubicBezTo>
                  <a:pt x="21" y="36"/>
                  <a:pt x="10" y="29"/>
                  <a:pt x="3" y="26"/>
                </a:cubicBezTo>
                <a:cubicBezTo>
                  <a:pt x="0" y="15"/>
                  <a:pt x="2" y="6"/>
                  <a:pt x="8" y="0"/>
                </a:cubicBezTo>
                <a:close/>
              </a:path>
            </a:pathLst>
          </a:custGeom>
          <a:solidFill>
            <a:srgbClr val="133F62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Freeform 9"/>
          <p:cNvSpPr>
            <a:spLocks noEditPoints="1"/>
          </p:cNvSpPr>
          <p:nvPr/>
        </p:nvSpPr>
        <p:spPr bwMode="auto">
          <a:xfrm>
            <a:off x="1802105" y="6043138"/>
            <a:ext cx="218227" cy="185089"/>
          </a:xfrm>
          <a:custGeom>
            <a:avLst/>
            <a:gdLst>
              <a:gd name="T0" fmla="*/ 110 w 144"/>
              <a:gd name="T1" fmla="*/ 54 h 120"/>
              <a:gd name="T2" fmla="*/ 81 w 144"/>
              <a:gd name="T3" fmla="*/ 61 h 120"/>
              <a:gd name="T4" fmla="*/ 92 w 144"/>
              <a:gd name="T5" fmla="*/ 69 h 120"/>
              <a:gd name="T6" fmla="*/ 116 w 144"/>
              <a:gd name="T7" fmla="*/ 48 h 120"/>
              <a:gd name="T8" fmla="*/ 125 w 144"/>
              <a:gd name="T9" fmla="*/ 60 h 120"/>
              <a:gd name="T10" fmla="*/ 99 w 144"/>
              <a:gd name="T11" fmla="*/ 78 h 120"/>
              <a:gd name="T12" fmla="*/ 144 w 144"/>
              <a:gd name="T13" fmla="*/ 111 h 120"/>
              <a:gd name="T14" fmla="*/ 101 w 144"/>
              <a:gd name="T15" fmla="*/ 108 h 120"/>
              <a:gd name="T16" fmla="*/ 98 w 144"/>
              <a:gd name="T17" fmla="*/ 93 h 120"/>
              <a:gd name="T18" fmla="*/ 59 w 144"/>
              <a:gd name="T19" fmla="*/ 120 h 120"/>
              <a:gd name="T20" fmla="*/ 57 w 144"/>
              <a:gd name="T21" fmla="*/ 76 h 120"/>
              <a:gd name="T22" fmla="*/ 46 w 144"/>
              <a:gd name="T23" fmla="*/ 85 h 120"/>
              <a:gd name="T24" fmla="*/ 37 w 144"/>
              <a:gd name="T25" fmla="*/ 71 h 120"/>
              <a:gd name="T26" fmla="*/ 0 w 144"/>
              <a:gd name="T27" fmla="*/ 93 h 120"/>
              <a:gd name="T28" fmla="*/ 27 w 144"/>
              <a:gd name="T29" fmla="*/ 61 h 120"/>
              <a:gd name="T30" fmla="*/ 14 w 144"/>
              <a:gd name="T31" fmla="*/ 45 h 120"/>
              <a:gd name="T32" fmla="*/ 31 w 144"/>
              <a:gd name="T33" fmla="*/ 50 h 120"/>
              <a:gd name="T34" fmla="*/ 38 w 144"/>
              <a:gd name="T35" fmla="*/ 34 h 120"/>
              <a:gd name="T36" fmla="*/ 14 w 144"/>
              <a:gd name="T37" fmla="*/ 37 h 120"/>
              <a:gd name="T38" fmla="*/ 11 w 144"/>
              <a:gd name="T39" fmla="*/ 30 h 120"/>
              <a:gd name="T40" fmla="*/ 59 w 144"/>
              <a:gd name="T41" fmla="*/ 23 h 120"/>
              <a:gd name="T42" fmla="*/ 44 w 144"/>
              <a:gd name="T43" fmla="*/ 54 h 120"/>
              <a:gd name="T44" fmla="*/ 59 w 144"/>
              <a:gd name="T45" fmla="*/ 74 h 120"/>
              <a:gd name="T46" fmla="*/ 62 w 144"/>
              <a:gd name="T47" fmla="*/ 10 h 120"/>
              <a:gd name="T48" fmla="*/ 120 w 144"/>
              <a:gd name="T49" fmla="*/ 13 h 120"/>
              <a:gd name="T50" fmla="*/ 110 w 144"/>
              <a:gd name="T51" fmla="*/ 54 h 120"/>
              <a:gd name="T52" fmla="*/ 77 w 144"/>
              <a:gd name="T53" fmla="*/ 26 h 120"/>
              <a:gd name="T54" fmla="*/ 98 w 144"/>
              <a:gd name="T55" fmla="*/ 30 h 120"/>
              <a:gd name="T56" fmla="*/ 99 w 144"/>
              <a:gd name="T57" fmla="*/ 15 h 120"/>
              <a:gd name="T58" fmla="*/ 77 w 144"/>
              <a:gd name="T59" fmla="*/ 26 h 120"/>
              <a:gd name="T60" fmla="*/ 74 w 144"/>
              <a:gd name="T61" fmla="*/ 50 h 120"/>
              <a:gd name="T62" fmla="*/ 94 w 144"/>
              <a:gd name="T63" fmla="*/ 47 h 120"/>
              <a:gd name="T64" fmla="*/ 94 w 144"/>
              <a:gd name="T65" fmla="*/ 34 h 120"/>
              <a:gd name="T66" fmla="*/ 74 w 144"/>
              <a:gd name="T67" fmla="*/ 50 h 120"/>
              <a:gd name="T68" fmla="*/ 68 w 144"/>
              <a:gd name="T69" fmla="*/ 100 h 120"/>
              <a:gd name="T70" fmla="*/ 92 w 144"/>
              <a:gd name="T71" fmla="*/ 87 h 120"/>
              <a:gd name="T72" fmla="*/ 70 w 144"/>
              <a:gd name="T73" fmla="*/ 72 h 120"/>
              <a:gd name="T74" fmla="*/ 68 w 144"/>
              <a:gd name="T75" fmla="*/ 10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4" h="120">
                <a:moveTo>
                  <a:pt x="110" y="54"/>
                </a:moveTo>
                <a:cubicBezTo>
                  <a:pt x="101" y="57"/>
                  <a:pt x="91" y="59"/>
                  <a:pt x="81" y="61"/>
                </a:cubicBezTo>
                <a:cubicBezTo>
                  <a:pt x="83" y="65"/>
                  <a:pt x="87" y="68"/>
                  <a:pt x="92" y="69"/>
                </a:cubicBezTo>
                <a:cubicBezTo>
                  <a:pt x="104" y="66"/>
                  <a:pt x="108" y="56"/>
                  <a:pt x="116" y="48"/>
                </a:cubicBezTo>
                <a:cubicBezTo>
                  <a:pt x="124" y="47"/>
                  <a:pt x="122" y="56"/>
                  <a:pt x="125" y="60"/>
                </a:cubicBezTo>
                <a:cubicBezTo>
                  <a:pt x="120" y="69"/>
                  <a:pt x="108" y="71"/>
                  <a:pt x="99" y="78"/>
                </a:cubicBezTo>
                <a:cubicBezTo>
                  <a:pt x="109" y="94"/>
                  <a:pt x="137" y="92"/>
                  <a:pt x="144" y="111"/>
                </a:cubicBezTo>
                <a:cubicBezTo>
                  <a:pt x="128" y="112"/>
                  <a:pt x="114" y="110"/>
                  <a:pt x="101" y="108"/>
                </a:cubicBezTo>
                <a:cubicBezTo>
                  <a:pt x="100" y="102"/>
                  <a:pt x="99" y="98"/>
                  <a:pt x="98" y="93"/>
                </a:cubicBezTo>
                <a:cubicBezTo>
                  <a:pt x="85" y="102"/>
                  <a:pt x="80" y="120"/>
                  <a:pt x="59" y="120"/>
                </a:cubicBezTo>
                <a:cubicBezTo>
                  <a:pt x="52" y="111"/>
                  <a:pt x="56" y="89"/>
                  <a:pt x="57" y="76"/>
                </a:cubicBezTo>
                <a:cubicBezTo>
                  <a:pt x="52" y="78"/>
                  <a:pt x="55" y="87"/>
                  <a:pt x="46" y="85"/>
                </a:cubicBezTo>
                <a:cubicBezTo>
                  <a:pt x="41" y="82"/>
                  <a:pt x="39" y="76"/>
                  <a:pt x="37" y="71"/>
                </a:cubicBezTo>
                <a:cubicBezTo>
                  <a:pt x="28" y="81"/>
                  <a:pt x="23" y="96"/>
                  <a:pt x="0" y="93"/>
                </a:cubicBezTo>
                <a:cubicBezTo>
                  <a:pt x="6" y="79"/>
                  <a:pt x="21" y="75"/>
                  <a:pt x="27" y="61"/>
                </a:cubicBezTo>
                <a:cubicBezTo>
                  <a:pt x="25" y="54"/>
                  <a:pt x="16" y="53"/>
                  <a:pt x="14" y="45"/>
                </a:cubicBezTo>
                <a:cubicBezTo>
                  <a:pt x="22" y="45"/>
                  <a:pt x="27" y="46"/>
                  <a:pt x="31" y="50"/>
                </a:cubicBezTo>
                <a:cubicBezTo>
                  <a:pt x="35" y="46"/>
                  <a:pt x="38" y="41"/>
                  <a:pt x="38" y="34"/>
                </a:cubicBezTo>
                <a:cubicBezTo>
                  <a:pt x="32" y="30"/>
                  <a:pt x="25" y="40"/>
                  <a:pt x="14" y="37"/>
                </a:cubicBezTo>
                <a:cubicBezTo>
                  <a:pt x="14" y="34"/>
                  <a:pt x="13" y="31"/>
                  <a:pt x="11" y="30"/>
                </a:cubicBezTo>
                <a:cubicBezTo>
                  <a:pt x="22" y="24"/>
                  <a:pt x="45" y="14"/>
                  <a:pt x="59" y="23"/>
                </a:cubicBezTo>
                <a:cubicBezTo>
                  <a:pt x="55" y="34"/>
                  <a:pt x="50" y="45"/>
                  <a:pt x="44" y="54"/>
                </a:cubicBezTo>
                <a:cubicBezTo>
                  <a:pt x="48" y="62"/>
                  <a:pt x="52" y="69"/>
                  <a:pt x="59" y="74"/>
                </a:cubicBezTo>
                <a:cubicBezTo>
                  <a:pt x="60" y="53"/>
                  <a:pt x="64" y="34"/>
                  <a:pt x="62" y="10"/>
                </a:cubicBezTo>
                <a:cubicBezTo>
                  <a:pt x="82" y="9"/>
                  <a:pt x="107" y="0"/>
                  <a:pt x="120" y="13"/>
                </a:cubicBezTo>
                <a:cubicBezTo>
                  <a:pt x="115" y="25"/>
                  <a:pt x="110" y="37"/>
                  <a:pt x="110" y="54"/>
                </a:cubicBezTo>
                <a:close/>
                <a:moveTo>
                  <a:pt x="77" y="26"/>
                </a:moveTo>
                <a:cubicBezTo>
                  <a:pt x="87" y="26"/>
                  <a:pt x="94" y="21"/>
                  <a:pt x="98" y="30"/>
                </a:cubicBezTo>
                <a:cubicBezTo>
                  <a:pt x="96" y="23"/>
                  <a:pt x="100" y="21"/>
                  <a:pt x="99" y="15"/>
                </a:cubicBezTo>
                <a:cubicBezTo>
                  <a:pt x="90" y="16"/>
                  <a:pt x="77" y="15"/>
                  <a:pt x="77" y="26"/>
                </a:cubicBezTo>
                <a:close/>
                <a:moveTo>
                  <a:pt x="74" y="50"/>
                </a:moveTo>
                <a:cubicBezTo>
                  <a:pt x="81" y="50"/>
                  <a:pt x="86" y="47"/>
                  <a:pt x="94" y="47"/>
                </a:cubicBezTo>
                <a:cubicBezTo>
                  <a:pt x="94" y="43"/>
                  <a:pt x="99" y="36"/>
                  <a:pt x="94" y="34"/>
                </a:cubicBezTo>
                <a:cubicBezTo>
                  <a:pt x="89" y="41"/>
                  <a:pt x="71" y="35"/>
                  <a:pt x="74" y="50"/>
                </a:cubicBezTo>
                <a:close/>
                <a:moveTo>
                  <a:pt x="68" y="100"/>
                </a:moveTo>
                <a:cubicBezTo>
                  <a:pt x="81" y="101"/>
                  <a:pt x="85" y="93"/>
                  <a:pt x="92" y="87"/>
                </a:cubicBezTo>
                <a:cubicBezTo>
                  <a:pt x="84" y="83"/>
                  <a:pt x="80" y="75"/>
                  <a:pt x="70" y="72"/>
                </a:cubicBezTo>
                <a:cubicBezTo>
                  <a:pt x="70" y="83"/>
                  <a:pt x="67" y="89"/>
                  <a:pt x="68" y="100"/>
                </a:cubicBezTo>
                <a:close/>
              </a:path>
            </a:pathLst>
          </a:custGeom>
          <a:solidFill>
            <a:srgbClr val="133F62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Freeform 10"/>
          <p:cNvSpPr/>
          <p:nvPr/>
        </p:nvSpPr>
        <p:spPr bwMode="auto">
          <a:xfrm>
            <a:off x="2553775" y="6095674"/>
            <a:ext cx="51728" cy="44454"/>
          </a:xfrm>
          <a:custGeom>
            <a:avLst/>
            <a:gdLst>
              <a:gd name="T0" fmla="*/ 3 w 34"/>
              <a:gd name="T1" fmla="*/ 0 h 29"/>
              <a:gd name="T2" fmla="*/ 34 w 34"/>
              <a:gd name="T3" fmla="*/ 14 h 29"/>
              <a:gd name="T4" fmla="*/ 1 w 34"/>
              <a:gd name="T5" fmla="*/ 16 h 29"/>
              <a:gd name="T6" fmla="*/ 3 w 34"/>
              <a:gd name="T7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" h="29">
                <a:moveTo>
                  <a:pt x="3" y="0"/>
                </a:moveTo>
                <a:cubicBezTo>
                  <a:pt x="18" y="0"/>
                  <a:pt x="20" y="13"/>
                  <a:pt x="34" y="14"/>
                </a:cubicBezTo>
                <a:cubicBezTo>
                  <a:pt x="33" y="29"/>
                  <a:pt x="6" y="24"/>
                  <a:pt x="1" y="16"/>
                </a:cubicBezTo>
                <a:cubicBezTo>
                  <a:pt x="0" y="10"/>
                  <a:pt x="1" y="4"/>
                  <a:pt x="3" y="0"/>
                </a:cubicBezTo>
                <a:close/>
              </a:path>
            </a:pathLst>
          </a:custGeom>
          <a:solidFill>
            <a:srgbClr val="133F62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Freeform 11"/>
          <p:cNvSpPr>
            <a:spLocks noEditPoints="1"/>
          </p:cNvSpPr>
          <p:nvPr/>
        </p:nvSpPr>
        <p:spPr bwMode="auto">
          <a:xfrm>
            <a:off x="4533981" y="6025356"/>
            <a:ext cx="186705" cy="221460"/>
          </a:xfrm>
          <a:custGeom>
            <a:avLst/>
            <a:gdLst>
              <a:gd name="T0" fmla="*/ 50 w 123"/>
              <a:gd name="T1" fmla="*/ 0 h 143"/>
              <a:gd name="T2" fmla="*/ 69 w 123"/>
              <a:gd name="T3" fmla="*/ 0 h 143"/>
              <a:gd name="T4" fmla="*/ 65 w 123"/>
              <a:gd name="T5" fmla="*/ 15 h 143"/>
              <a:gd name="T6" fmla="*/ 93 w 123"/>
              <a:gd name="T7" fmla="*/ 15 h 143"/>
              <a:gd name="T8" fmla="*/ 63 w 123"/>
              <a:gd name="T9" fmla="*/ 31 h 143"/>
              <a:gd name="T10" fmla="*/ 102 w 123"/>
              <a:gd name="T11" fmla="*/ 44 h 143"/>
              <a:gd name="T12" fmla="*/ 85 w 123"/>
              <a:gd name="T13" fmla="*/ 83 h 143"/>
              <a:gd name="T14" fmla="*/ 67 w 123"/>
              <a:gd name="T15" fmla="*/ 87 h 143"/>
              <a:gd name="T16" fmla="*/ 113 w 123"/>
              <a:gd name="T17" fmla="*/ 85 h 143"/>
              <a:gd name="T18" fmla="*/ 117 w 123"/>
              <a:gd name="T19" fmla="*/ 105 h 143"/>
              <a:gd name="T20" fmla="*/ 65 w 123"/>
              <a:gd name="T21" fmla="*/ 103 h 143"/>
              <a:gd name="T22" fmla="*/ 65 w 123"/>
              <a:gd name="T23" fmla="*/ 142 h 143"/>
              <a:gd name="T24" fmla="*/ 49 w 123"/>
              <a:gd name="T25" fmla="*/ 140 h 143"/>
              <a:gd name="T26" fmla="*/ 50 w 123"/>
              <a:gd name="T27" fmla="*/ 105 h 143"/>
              <a:gd name="T28" fmla="*/ 6 w 123"/>
              <a:gd name="T29" fmla="*/ 113 h 143"/>
              <a:gd name="T30" fmla="*/ 0 w 123"/>
              <a:gd name="T31" fmla="*/ 100 h 143"/>
              <a:gd name="T32" fmla="*/ 49 w 123"/>
              <a:gd name="T33" fmla="*/ 94 h 143"/>
              <a:gd name="T34" fmla="*/ 49 w 123"/>
              <a:gd name="T35" fmla="*/ 87 h 143"/>
              <a:gd name="T36" fmla="*/ 32 w 123"/>
              <a:gd name="T37" fmla="*/ 89 h 143"/>
              <a:gd name="T38" fmla="*/ 21 w 123"/>
              <a:gd name="T39" fmla="*/ 46 h 143"/>
              <a:gd name="T40" fmla="*/ 50 w 123"/>
              <a:gd name="T41" fmla="*/ 37 h 143"/>
              <a:gd name="T42" fmla="*/ 50 w 123"/>
              <a:gd name="T43" fmla="*/ 0 h 143"/>
              <a:gd name="T44" fmla="*/ 37 w 123"/>
              <a:gd name="T45" fmla="*/ 53 h 143"/>
              <a:gd name="T46" fmla="*/ 43 w 123"/>
              <a:gd name="T47" fmla="*/ 76 h 143"/>
              <a:gd name="T48" fmla="*/ 74 w 123"/>
              <a:gd name="T49" fmla="*/ 61 h 143"/>
              <a:gd name="T50" fmla="*/ 43 w 123"/>
              <a:gd name="T51" fmla="*/ 68 h 143"/>
              <a:gd name="T52" fmla="*/ 39 w 123"/>
              <a:gd name="T53" fmla="*/ 59 h 143"/>
              <a:gd name="T54" fmla="*/ 73 w 123"/>
              <a:gd name="T55" fmla="*/ 50 h 143"/>
              <a:gd name="T56" fmla="*/ 78 w 123"/>
              <a:gd name="T57" fmla="*/ 57 h 143"/>
              <a:gd name="T58" fmla="*/ 80 w 123"/>
              <a:gd name="T59" fmla="*/ 44 h 143"/>
              <a:gd name="T60" fmla="*/ 37 w 123"/>
              <a:gd name="T61" fmla="*/ 53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23" h="143">
                <a:moveTo>
                  <a:pt x="50" y="0"/>
                </a:moveTo>
                <a:cubicBezTo>
                  <a:pt x="57" y="0"/>
                  <a:pt x="63" y="0"/>
                  <a:pt x="69" y="0"/>
                </a:cubicBezTo>
                <a:cubicBezTo>
                  <a:pt x="73" y="5"/>
                  <a:pt x="66" y="9"/>
                  <a:pt x="65" y="15"/>
                </a:cubicBezTo>
                <a:cubicBezTo>
                  <a:pt x="76" y="17"/>
                  <a:pt x="86" y="10"/>
                  <a:pt x="93" y="15"/>
                </a:cubicBezTo>
                <a:cubicBezTo>
                  <a:pt x="92" y="30"/>
                  <a:pt x="74" y="27"/>
                  <a:pt x="63" y="31"/>
                </a:cubicBezTo>
                <a:cubicBezTo>
                  <a:pt x="74" y="38"/>
                  <a:pt x="96" y="33"/>
                  <a:pt x="102" y="44"/>
                </a:cubicBezTo>
                <a:cubicBezTo>
                  <a:pt x="94" y="55"/>
                  <a:pt x="93" y="72"/>
                  <a:pt x="85" y="83"/>
                </a:cubicBezTo>
                <a:cubicBezTo>
                  <a:pt x="78" y="87"/>
                  <a:pt x="71" y="80"/>
                  <a:pt x="67" y="87"/>
                </a:cubicBezTo>
                <a:cubicBezTo>
                  <a:pt x="76" y="93"/>
                  <a:pt x="101" y="86"/>
                  <a:pt x="113" y="85"/>
                </a:cubicBezTo>
                <a:cubicBezTo>
                  <a:pt x="114" y="92"/>
                  <a:pt x="123" y="98"/>
                  <a:pt x="117" y="105"/>
                </a:cubicBezTo>
                <a:cubicBezTo>
                  <a:pt x="103" y="101"/>
                  <a:pt x="81" y="100"/>
                  <a:pt x="65" y="103"/>
                </a:cubicBezTo>
                <a:cubicBezTo>
                  <a:pt x="65" y="116"/>
                  <a:pt x="65" y="129"/>
                  <a:pt x="65" y="142"/>
                </a:cubicBezTo>
                <a:cubicBezTo>
                  <a:pt x="59" y="142"/>
                  <a:pt x="52" y="143"/>
                  <a:pt x="49" y="140"/>
                </a:cubicBezTo>
                <a:cubicBezTo>
                  <a:pt x="52" y="131"/>
                  <a:pt x="50" y="117"/>
                  <a:pt x="50" y="105"/>
                </a:cubicBezTo>
                <a:cubicBezTo>
                  <a:pt x="33" y="105"/>
                  <a:pt x="19" y="109"/>
                  <a:pt x="6" y="113"/>
                </a:cubicBezTo>
                <a:cubicBezTo>
                  <a:pt x="3" y="109"/>
                  <a:pt x="1" y="105"/>
                  <a:pt x="0" y="100"/>
                </a:cubicBezTo>
                <a:cubicBezTo>
                  <a:pt x="16" y="97"/>
                  <a:pt x="32" y="95"/>
                  <a:pt x="49" y="94"/>
                </a:cubicBezTo>
                <a:cubicBezTo>
                  <a:pt x="49" y="92"/>
                  <a:pt x="49" y="89"/>
                  <a:pt x="49" y="87"/>
                </a:cubicBezTo>
                <a:cubicBezTo>
                  <a:pt x="46" y="83"/>
                  <a:pt x="39" y="90"/>
                  <a:pt x="32" y="89"/>
                </a:cubicBezTo>
                <a:cubicBezTo>
                  <a:pt x="26" y="77"/>
                  <a:pt x="22" y="62"/>
                  <a:pt x="21" y="46"/>
                </a:cubicBezTo>
                <a:cubicBezTo>
                  <a:pt x="27" y="39"/>
                  <a:pt x="45" y="44"/>
                  <a:pt x="50" y="37"/>
                </a:cubicBezTo>
                <a:cubicBezTo>
                  <a:pt x="50" y="24"/>
                  <a:pt x="50" y="12"/>
                  <a:pt x="50" y="0"/>
                </a:cubicBezTo>
                <a:close/>
                <a:moveTo>
                  <a:pt x="37" y="53"/>
                </a:moveTo>
                <a:cubicBezTo>
                  <a:pt x="37" y="64"/>
                  <a:pt x="39" y="71"/>
                  <a:pt x="43" y="76"/>
                </a:cubicBezTo>
                <a:cubicBezTo>
                  <a:pt x="52" y="70"/>
                  <a:pt x="81" y="75"/>
                  <a:pt x="74" y="61"/>
                </a:cubicBezTo>
                <a:cubicBezTo>
                  <a:pt x="66" y="65"/>
                  <a:pt x="53" y="65"/>
                  <a:pt x="43" y="68"/>
                </a:cubicBezTo>
                <a:cubicBezTo>
                  <a:pt x="42" y="65"/>
                  <a:pt x="39" y="64"/>
                  <a:pt x="39" y="59"/>
                </a:cubicBezTo>
                <a:cubicBezTo>
                  <a:pt x="48" y="53"/>
                  <a:pt x="64" y="55"/>
                  <a:pt x="73" y="50"/>
                </a:cubicBezTo>
                <a:cubicBezTo>
                  <a:pt x="74" y="52"/>
                  <a:pt x="76" y="55"/>
                  <a:pt x="78" y="57"/>
                </a:cubicBezTo>
                <a:cubicBezTo>
                  <a:pt x="77" y="51"/>
                  <a:pt x="81" y="51"/>
                  <a:pt x="80" y="44"/>
                </a:cubicBezTo>
                <a:cubicBezTo>
                  <a:pt x="64" y="45"/>
                  <a:pt x="49" y="48"/>
                  <a:pt x="37" y="53"/>
                </a:cubicBezTo>
                <a:close/>
              </a:path>
            </a:pathLst>
          </a:custGeom>
          <a:solidFill>
            <a:srgbClr val="133F62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Freeform 12"/>
          <p:cNvSpPr/>
          <p:nvPr/>
        </p:nvSpPr>
        <p:spPr bwMode="auto">
          <a:xfrm>
            <a:off x="4294739" y="6025356"/>
            <a:ext cx="198021" cy="216610"/>
          </a:xfrm>
          <a:custGeom>
            <a:avLst/>
            <a:gdLst>
              <a:gd name="T0" fmla="*/ 68 w 131"/>
              <a:gd name="T1" fmla="*/ 5 h 140"/>
              <a:gd name="T2" fmla="*/ 68 w 131"/>
              <a:gd name="T3" fmla="*/ 37 h 140"/>
              <a:gd name="T4" fmla="*/ 86 w 131"/>
              <a:gd name="T5" fmla="*/ 33 h 140"/>
              <a:gd name="T6" fmla="*/ 94 w 131"/>
              <a:gd name="T7" fmla="*/ 48 h 140"/>
              <a:gd name="T8" fmla="*/ 66 w 131"/>
              <a:gd name="T9" fmla="*/ 50 h 140"/>
              <a:gd name="T10" fmla="*/ 64 w 131"/>
              <a:gd name="T11" fmla="*/ 70 h 140"/>
              <a:gd name="T12" fmla="*/ 86 w 131"/>
              <a:gd name="T13" fmla="*/ 52 h 140"/>
              <a:gd name="T14" fmla="*/ 101 w 131"/>
              <a:gd name="T15" fmla="*/ 63 h 140"/>
              <a:gd name="T16" fmla="*/ 72 w 131"/>
              <a:gd name="T17" fmla="*/ 77 h 140"/>
              <a:gd name="T18" fmla="*/ 131 w 131"/>
              <a:gd name="T19" fmla="*/ 114 h 140"/>
              <a:gd name="T20" fmla="*/ 90 w 131"/>
              <a:gd name="T21" fmla="*/ 116 h 140"/>
              <a:gd name="T22" fmla="*/ 64 w 131"/>
              <a:gd name="T23" fmla="*/ 90 h 140"/>
              <a:gd name="T24" fmla="*/ 64 w 131"/>
              <a:gd name="T25" fmla="*/ 140 h 140"/>
              <a:gd name="T26" fmla="*/ 25 w 131"/>
              <a:gd name="T27" fmla="*/ 113 h 140"/>
              <a:gd name="T28" fmla="*/ 46 w 131"/>
              <a:gd name="T29" fmla="*/ 116 h 140"/>
              <a:gd name="T30" fmla="*/ 49 w 131"/>
              <a:gd name="T31" fmla="*/ 90 h 140"/>
              <a:gd name="T32" fmla="*/ 14 w 131"/>
              <a:gd name="T33" fmla="*/ 120 h 140"/>
              <a:gd name="T34" fmla="*/ 0 w 131"/>
              <a:gd name="T35" fmla="*/ 105 h 140"/>
              <a:gd name="T36" fmla="*/ 49 w 131"/>
              <a:gd name="T37" fmla="*/ 83 h 140"/>
              <a:gd name="T38" fmla="*/ 49 w 131"/>
              <a:gd name="T39" fmla="*/ 53 h 140"/>
              <a:gd name="T40" fmla="*/ 27 w 131"/>
              <a:gd name="T41" fmla="*/ 59 h 140"/>
              <a:gd name="T42" fmla="*/ 42 w 131"/>
              <a:gd name="T43" fmla="*/ 81 h 140"/>
              <a:gd name="T44" fmla="*/ 18 w 131"/>
              <a:gd name="T45" fmla="*/ 79 h 140"/>
              <a:gd name="T46" fmla="*/ 13 w 131"/>
              <a:gd name="T47" fmla="*/ 46 h 140"/>
              <a:gd name="T48" fmla="*/ 49 w 131"/>
              <a:gd name="T49" fmla="*/ 40 h 140"/>
              <a:gd name="T50" fmla="*/ 48 w 131"/>
              <a:gd name="T51" fmla="*/ 4 h 140"/>
              <a:gd name="T52" fmla="*/ 68 w 131"/>
              <a:gd name="T53" fmla="*/ 5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1" h="140">
                <a:moveTo>
                  <a:pt x="68" y="5"/>
                </a:moveTo>
                <a:cubicBezTo>
                  <a:pt x="69" y="17"/>
                  <a:pt x="63" y="28"/>
                  <a:pt x="68" y="37"/>
                </a:cubicBezTo>
                <a:cubicBezTo>
                  <a:pt x="76" y="37"/>
                  <a:pt x="78" y="32"/>
                  <a:pt x="86" y="33"/>
                </a:cubicBezTo>
                <a:cubicBezTo>
                  <a:pt x="89" y="38"/>
                  <a:pt x="93" y="41"/>
                  <a:pt x="94" y="48"/>
                </a:cubicBezTo>
                <a:cubicBezTo>
                  <a:pt x="88" y="52"/>
                  <a:pt x="75" y="49"/>
                  <a:pt x="66" y="50"/>
                </a:cubicBezTo>
                <a:cubicBezTo>
                  <a:pt x="63" y="54"/>
                  <a:pt x="65" y="63"/>
                  <a:pt x="64" y="70"/>
                </a:cubicBezTo>
                <a:cubicBezTo>
                  <a:pt x="76" y="68"/>
                  <a:pt x="79" y="57"/>
                  <a:pt x="86" y="52"/>
                </a:cubicBezTo>
                <a:cubicBezTo>
                  <a:pt x="95" y="52"/>
                  <a:pt x="100" y="56"/>
                  <a:pt x="101" y="63"/>
                </a:cubicBezTo>
                <a:cubicBezTo>
                  <a:pt x="89" y="65"/>
                  <a:pt x="84" y="75"/>
                  <a:pt x="72" y="77"/>
                </a:cubicBezTo>
                <a:cubicBezTo>
                  <a:pt x="88" y="93"/>
                  <a:pt x="110" y="103"/>
                  <a:pt x="131" y="114"/>
                </a:cubicBezTo>
                <a:cubicBezTo>
                  <a:pt x="124" y="122"/>
                  <a:pt x="100" y="117"/>
                  <a:pt x="90" y="116"/>
                </a:cubicBezTo>
                <a:cubicBezTo>
                  <a:pt x="85" y="105"/>
                  <a:pt x="76" y="96"/>
                  <a:pt x="64" y="90"/>
                </a:cubicBezTo>
                <a:cubicBezTo>
                  <a:pt x="58" y="105"/>
                  <a:pt x="70" y="126"/>
                  <a:pt x="64" y="140"/>
                </a:cubicBezTo>
                <a:cubicBezTo>
                  <a:pt x="51" y="132"/>
                  <a:pt x="32" y="128"/>
                  <a:pt x="25" y="113"/>
                </a:cubicBezTo>
                <a:cubicBezTo>
                  <a:pt x="35" y="111"/>
                  <a:pt x="38" y="116"/>
                  <a:pt x="46" y="116"/>
                </a:cubicBezTo>
                <a:cubicBezTo>
                  <a:pt x="52" y="113"/>
                  <a:pt x="49" y="99"/>
                  <a:pt x="49" y="90"/>
                </a:cubicBezTo>
                <a:cubicBezTo>
                  <a:pt x="40" y="95"/>
                  <a:pt x="25" y="110"/>
                  <a:pt x="14" y="120"/>
                </a:cubicBezTo>
                <a:cubicBezTo>
                  <a:pt x="7" y="118"/>
                  <a:pt x="0" y="114"/>
                  <a:pt x="0" y="105"/>
                </a:cubicBezTo>
                <a:cubicBezTo>
                  <a:pt x="18" y="99"/>
                  <a:pt x="29" y="86"/>
                  <a:pt x="49" y="83"/>
                </a:cubicBezTo>
                <a:cubicBezTo>
                  <a:pt x="49" y="73"/>
                  <a:pt x="49" y="63"/>
                  <a:pt x="49" y="53"/>
                </a:cubicBezTo>
                <a:cubicBezTo>
                  <a:pt x="39" y="52"/>
                  <a:pt x="37" y="59"/>
                  <a:pt x="27" y="59"/>
                </a:cubicBezTo>
                <a:cubicBezTo>
                  <a:pt x="28" y="70"/>
                  <a:pt x="43" y="68"/>
                  <a:pt x="42" y="81"/>
                </a:cubicBezTo>
                <a:cubicBezTo>
                  <a:pt x="36" y="85"/>
                  <a:pt x="25" y="81"/>
                  <a:pt x="18" y="79"/>
                </a:cubicBezTo>
                <a:cubicBezTo>
                  <a:pt x="22" y="61"/>
                  <a:pt x="19" y="60"/>
                  <a:pt x="13" y="46"/>
                </a:cubicBezTo>
                <a:cubicBezTo>
                  <a:pt x="26" y="45"/>
                  <a:pt x="35" y="41"/>
                  <a:pt x="49" y="40"/>
                </a:cubicBezTo>
                <a:cubicBezTo>
                  <a:pt x="50" y="27"/>
                  <a:pt x="49" y="15"/>
                  <a:pt x="48" y="4"/>
                </a:cubicBezTo>
                <a:cubicBezTo>
                  <a:pt x="53" y="0"/>
                  <a:pt x="62" y="4"/>
                  <a:pt x="68" y="5"/>
                </a:cubicBezTo>
                <a:close/>
              </a:path>
            </a:pathLst>
          </a:custGeom>
          <a:solidFill>
            <a:srgbClr val="133F62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Freeform 13"/>
          <p:cNvSpPr>
            <a:spLocks noEditPoints="1"/>
          </p:cNvSpPr>
          <p:nvPr/>
        </p:nvSpPr>
        <p:spPr bwMode="auto">
          <a:xfrm>
            <a:off x="4053074" y="6016465"/>
            <a:ext cx="212569" cy="222268"/>
          </a:xfrm>
          <a:custGeom>
            <a:avLst/>
            <a:gdLst>
              <a:gd name="T0" fmla="*/ 92 w 140"/>
              <a:gd name="T1" fmla="*/ 17 h 144"/>
              <a:gd name="T2" fmla="*/ 66 w 140"/>
              <a:gd name="T3" fmla="*/ 43 h 144"/>
              <a:gd name="T4" fmla="*/ 111 w 140"/>
              <a:gd name="T5" fmla="*/ 45 h 144"/>
              <a:gd name="T6" fmla="*/ 99 w 140"/>
              <a:gd name="T7" fmla="*/ 69 h 144"/>
              <a:gd name="T8" fmla="*/ 64 w 140"/>
              <a:gd name="T9" fmla="*/ 78 h 144"/>
              <a:gd name="T10" fmla="*/ 111 w 140"/>
              <a:gd name="T11" fmla="*/ 83 h 144"/>
              <a:gd name="T12" fmla="*/ 103 w 140"/>
              <a:gd name="T13" fmla="*/ 106 h 144"/>
              <a:gd name="T14" fmla="*/ 64 w 140"/>
              <a:gd name="T15" fmla="*/ 113 h 144"/>
              <a:gd name="T16" fmla="*/ 140 w 140"/>
              <a:gd name="T17" fmla="*/ 135 h 144"/>
              <a:gd name="T18" fmla="*/ 92 w 140"/>
              <a:gd name="T19" fmla="*/ 143 h 144"/>
              <a:gd name="T20" fmla="*/ 11 w 140"/>
              <a:gd name="T21" fmla="*/ 126 h 144"/>
              <a:gd name="T22" fmla="*/ 0 w 140"/>
              <a:gd name="T23" fmla="*/ 111 h 144"/>
              <a:gd name="T24" fmla="*/ 18 w 140"/>
              <a:gd name="T25" fmla="*/ 109 h 144"/>
              <a:gd name="T26" fmla="*/ 7 w 140"/>
              <a:gd name="T27" fmla="*/ 69 h 144"/>
              <a:gd name="T28" fmla="*/ 31 w 140"/>
              <a:gd name="T29" fmla="*/ 70 h 144"/>
              <a:gd name="T30" fmla="*/ 50 w 140"/>
              <a:gd name="T31" fmla="*/ 109 h 144"/>
              <a:gd name="T32" fmla="*/ 50 w 140"/>
              <a:gd name="T33" fmla="*/ 48 h 144"/>
              <a:gd name="T34" fmla="*/ 92 w 140"/>
              <a:gd name="T35" fmla="*/ 17 h 144"/>
              <a:gd name="T36" fmla="*/ 64 w 140"/>
              <a:gd name="T37" fmla="*/ 63 h 144"/>
              <a:gd name="T38" fmla="*/ 88 w 140"/>
              <a:gd name="T39" fmla="*/ 50 h 144"/>
              <a:gd name="T40" fmla="*/ 64 w 140"/>
              <a:gd name="T41" fmla="*/ 63 h 144"/>
              <a:gd name="T42" fmla="*/ 64 w 140"/>
              <a:gd name="T43" fmla="*/ 98 h 144"/>
              <a:gd name="T44" fmla="*/ 85 w 140"/>
              <a:gd name="T45" fmla="*/ 100 h 144"/>
              <a:gd name="T46" fmla="*/ 88 w 140"/>
              <a:gd name="T47" fmla="*/ 87 h 144"/>
              <a:gd name="T48" fmla="*/ 64 w 140"/>
              <a:gd name="T49" fmla="*/ 98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40" h="144">
                <a:moveTo>
                  <a:pt x="92" y="17"/>
                </a:moveTo>
                <a:cubicBezTo>
                  <a:pt x="83" y="26"/>
                  <a:pt x="74" y="34"/>
                  <a:pt x="66" y="43"/>
                </a:cubicBezTo>
                <a:cubicBezTo>
                  <a:pt x="82" y="42"/>
                  <a:pt x="99" y="35"/>
                  <a:pt x="111" y="45"/>
                </a:cubicBezTo>
                <a:cubicBezTo>
                  <a:pt x="108" y="54"/>
                  <a:pt x="100" y="57"/>
                  <a:pt x="99" y="69"/>
                </a:cubicBezTo>
                <a:cubicBezTo>
                  <a:pt x="89" y="73"/>
                  <a:pt x="73" y="72"/>
                  <a:pt x="64" y="78"/>
                </a:cubicBezTo>
                <a:cubicBezTo>
                  <a:pt x="78" y="83"/>
                  <a:pt x="101" y="72"/>
                  <a:pt x="111" y="83"/>
                </a:cubicBezTo>
                <a:cubicBezTo>
                  <a:pt x="107" y="92"/>
                  <a:pt x="99" y="94"/>
                  <a:pt x="103" y="106"/>
                </a:cubicBezTo>
                <a:cubicBezTo>
                  <a:pt x="92" y="110"/>
                  <a:pt x="77" y="111"/>
                  <a:pt x="64" y="113"/>
                </a:cubicBezTo>
                <a:cubicBezTo>
                  <a:pt x="83" y="127"/>
                  <a:pt x="126" y="117"/>
                  <a:pt x="140" y="135"/>
                </a:cubicBezTo>
                <a:cubicBezTo>
                  <a:pt x="127" y="140"/>
                  <a:pt x="112" y="144"/>
                  <a:pt x="92" y="143"/>
                </a:cubicBezTo>
                <a:cubicBezTo>
                  <a:pt x="78" y="125"/>
                  <a:pt x="38" y="113"/>
                  <a:pt x="11" y="126"/>
                </a:cubicBezTo>
                <a:cubicBezTo>
                  <a:pt x="4" y="124"/>
                  <a:pt x="0" y="119"/>
                  <a:pt x="0" y="111"/>
                </a:cubicBezTo>
                <a:cubicBezTo>
                  <a:pt x="6" y="111"/>
                  <a:pt x="15" y="113"/>
                  <a:pt x="18" y="109"/>
                </a:cubicBezTo>
                <a:cubicBezTo>
                  <a:pt x="15" y="95"/>
                  <a:pt x="11" y="82"/>
                  <a:pt x="7" y="69"/>
                </a:cubicBezTo>
                <a:cubicBezTo>
                  <a:pt x="14" y="64"/>
                  <a:pt x="26" y="67"/>
                  <a:pt x="31" y="70"/>
                </a:cubicBezTo>
                <a:cubicBezTo>
                  <a:pt x="21" y="86"/>
                  <a:pt x="23" y="111"/>
                  <a:pt x="50" y="109"/>
                </a:cubicBezTo>
                <a:cubicBezTo>
                  <a:pt x="55" y="91"/>
                  <a:pt x="48" y="69"/>
                  <a:pt x="50" y="48"/>
                </a:cubicBezTo>
                <a:cubicBezTo>
                  <a:pt x="63" y="38"/>
                  <a:pt x="69" y="0"/>
                  <a:pt x="92" y="17"/>
                </a:cubicBezTo>
                <a:close/>
                <a:moveTo>
                  <a:pt x="64" y="63"/>
                </a:moveTo>
                <a:cubicBezTo>
                  <a:pt x="77" y="64"/>
                  <a:pt x="89" y="63"/>
                  <a:pt x="88" y="50"/>
                </a:cubicBezTo>
                <a:cubicBezTo>
                  <a:pt x="78" y="52"/>
                  <a:pt x="63" y="49"/>
                  <a:pt x="64" y="63"/>
                </a:cubicBezTo>
                <a:close/>
                <a:moveTo>
                  <a:pt x="64" y="98"/>
                </a:moveTo>
                <a:cubicBezTo>
                  <a:pt x="68" y="102"/>
                  <a:pt x="78" y="99"/>
                  <a:pt x="85" y="100"/>
                </a:cubicBezTo>
                <a:cubicBezTo>
                  <a:pt x="86" y="96"/>
                  <a:pt x="89" y="94"/>
                  <a:pt x="88" y="87"/>
                </a:cubicBezTo>
                <a:cubicBezTo>
                  <a:pt x="79" y="89"/>
                  <a:pt x="65" y="87"/>
                  <a:pt x="64" y="98"/>
                </a:cubicBezTo>
                <a:close/>
              </a:path>
            </a:pathLst>
          </a:custGeom>
          <a:solidFill>
            <a:srgbClr val="133F62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Freeform 14"/>
          <p:cNvSpPr>
            <a:spLocks noEditPoints="1"/>
          </p:cNvSpPr>
          <p:nvPr/>
        </p:nvSpPr>
        <p:spPr bwMode="auto">
          <a:xfrm>
            <a:off x="4744933" y="6019698"/>
            <a:ext cx="227118" cy="222268"/>
          </a:xfrm>
          <a:custGeom>
            <a:avLst/>
            <a:gdLst>
              <a:gd name="T0" fmla="*/ 57 w 150"/>
              <a:gd name="T1" fmla="*/ 11 h 144"/>
              <a:gd name="T2" fmla="*/ 56 w 150"/>
              <a:gd name="T3" fmla="*/ 39 h 144"/>
              <a:gd name="T4" fmla="*/ 67 w 150"/>
              <a:gd name="T5" fmla="*/ 41 h 144"/>
              <a:gd name="T6" fmla="*/ 67 w 150"/>
              <a:gd name="T7" fmla="*/ 48 h 144"/>
              <a:gd name="T8" fmla="*/ 56 w 150"/>
              <a:gd name="T9" fmla="*/ 61 h 144"/>
              <a:gd name="T10" fmla="*/ 70 w 150"/>
              <a:gd name="T11" fmla="*/ 61 h 144"/>
              <a:gd name="T12" fmla="*/ 70 w 150"/>
              <a:gd name="T13" fmla="*/ 50 h 144"/>
              <a:gd name="T14" fmla="*/ 87 w 150"/>
              <a:gd name="T15" fmla="*/ 48 h 144"/>
              <a:gd name="T16" fmla="*/ 87 w 150"/>
              <a:gd name="T17" fmla="*/ 11 h 144"/>
              <a:gd name="T18" fmla="*/ 102 w 150"/>
              <a:gd name="T19" fmla="*/ 15 h 144"/>
              <a:gd name="T20" fmla="*/ 105 w 150"/>
              <a:gd name="T21" fmla="*/ 43 h 144"/>
              <a:gd name="T22" fmla="*/ 113 w 150"/>
              <a:gd name="T23" fmla="*/ 22 h 144"/>
              <a:gd name="T24" fmla="*/ 126 w 150"/>
              <a:gd name="T25" fmla="*/ 43 h 144"/>
              <a:gd name="T26" fmla="*/ 102 w 150"/>
              <a:gd name="T27" fmla="*/ 59 h 144"/>
              <a:gd name="T28" fmla="*/ 104 w 150"/>
              <a:gd name="T29" fmla="*/ 68 h 144"/>
              <a:gd name="T30" fmla="*/ 111 w 150"/>
              <a:gd name="T31" fmla="*/ 56 h 144"/>
              <a:gd name="T32" fmla="*/ 124 w 150"/>
              <a:gd name="T33" fmla="*/ 59 h 144"/>
              <a:gd name="T34" fmla="*/ 109 w 150"/>
              <a:gd name="T35" fmla="*/ 83 h 144"/>
              <a:gd name="T36" fmla="*/ 115 w 150"/>
              <a:gd name="T37" fmla="*/ 94 h 144"/>
              <a:gd name="T38" fmla="*/ 120 w 150"/>
              <a:gd name="T39" fmla="*/ 74 h 144"/>
              <a:gd name="T40" fmla="*/ 129 w 150"/>
              <a:gd name="T41" fmla="*/ 117 h 144"/>
              <a:gd name="T42" fmla="*/ 104 w 150"/>
              <a:gd name="T43" fmla="*/ 96 h 144"/>
              <a:gd name="T44" fmla="*/ 81 w 150"/>
              <a:gd name="T45" fmla="*/ 111 h 144"/>
              <a:gd name="T46" fmla="*/ 150 w 150"/>
              <a:gd name="T47" fmla="*/ 133 h 144"/>
              <a:gd name="T48" fmla="*/ 92 w 150"/>
              <a:gd name="T49" fmla="*/ 137 h 144"/>
              <a:gd name="T50" fmla="*/ 31 w 150"/>
              <a:gd name="T51" fmla="*/ 109 h 144"/>
              <a:gd name="T52" fmla="*/ 0 w 150"/>
              <a:gd name="T53" fmla="*/ 129 h 144"/>
              <a:gd name="T54" fmla="*/ 26 w 150"/>
              <a:gd name="T55" fmla="*/ 83 h 144"/>
              <a:gd name="T56" fmla="*/ 7 w 150"/>
              <a:gd name="T57" fmla="*/ 74 h 144"/>
              <a:gd name="T58" fmla="*/ 41 w 150"/>
              <a:gd name="T59" fmla="*/ 59 h 144"/>
              <a:gd name="T60" fmla="*/ 26 w 150"/>
              <a:gd name="T61" fmla="*/ 61 h 144"/>
              <a:gd name="T62" fmla="*/ 22 w 150"/>
              <a:gd name="T63" fmla="*/ 48 h 144"/>
              <a:gd name="T64" fmla="*/ 39 w 150"/>
              <a:gd name="T65" fmla="*/ 46 h 144"/>
              <a:gd name="T66" fmla="*/ 57 w 150"/>
              <a:gd name="T67" fmla="*/ 11 h 144"/>
              <a:gd name="T68" fmla="*/ 81 w 150"/>
              <a:gd name="T69" fmla="*/ 65 h 144"/>
              <a:gd name="T70" fmla="*/ 83 w 150"/>
              <a:gd name="T71" fmla="*/ 81 h 144"/>
              <a:gd name="T72" fmla="*/ 87 w 150"/>
              <a:gd name="T73" fmla="*/ 61 h 144"/>
              <a:gd name="T74" fmla="*/ 81 w 150"/>
              <a:gd name="T75" fmla="*/ 65 h 144"/>
              <a:gd name="T76" fmla="*/ 56 w 150"/>
              <a:gd name="T77" fmla="*/ 76 h 144"/>
              <a:gd name="T78" fmla="*/ 57 w 150"/>
              <a:gd name="T79" fmla="*/ 83 h 144"/>
              <a:gd name="T80" fmla="*/ 68 w 150"/>
              <a:gd name="T81" fmla="*/ 81 h 144"/>
              <a:gd name="T82" fmla="*/ 70 w 150"/>
              <a:gd name="T83" fmla="*/ 76 h 144"/>
              <a:gd name="T84" fmla="*/ 56 w 150"/>
              <a:gd name="T85" fmla="*/ 76 h 144"/>
              <a:gd name="T86" fmla="*/ 31 w 150"/>
              <a:gd name="T87" fmla="*/ 80 h 144"/>
              <a:gd name="T88" fmla="*/ 41 w 150"/>
              <a:gd name="T89" fmla="*/ 89 h 144"/>
              <a:gd name="T90" fmla="*/ 43 w 150"/>
              <a:gd name="T91" fmla="*/ 100 h 144"/>
              <a:gd name="T92" fmla="*/ 43 w 150"/>
              <a:gd name="T93" fmla="*/ 78 h 144"/>
              <a:gd name="T94" fmla="*/ 31 w 150"/>
              <a:gd name="T95" fmla="*/ 80 h 144"/>
              <a:gd name="T96" fmla="*/ 70 w 150"/>
              <a:gd name="T97" fmla="*/ 100 h 144"/>
              <a:gd name="T98" fmla="*/ 65 w 150"/>
              <a:gd name="T99" fmla="*/ 94 h 144"/>
              <a:gd name="T100" fmla="*/ 56 w 150"/>
              <a:gd name="T101" fmla="*/ 96 h 144"/>
              <a:gd name="T102" fmla="*/ 56 w 150"/>
              <a:gd name="T103" fmla="*/ 105 h 144"/>
              <a:gd name="T104" fmla="*/ 80 w 150"/>
              <a:gd name="T105" fmla="*/ 109 h 144"/>
              <a:gd name="T106" fmla="*/ 92 w 150"/>
              <a:gd name="T107" fmla="*/ 81 h 144"/>
              <a:gd name="T108" fmla="*/ 70 w 150"/>
              <a:gd name="T109" fmla="*/ 100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0" h="144">
                <a:moveTo>
                  <a:pt x="57" y="11"/>
                </a:moveTo>
                <a:cubicBezTo>
                  <a:pt x="56" y="20"/>
                  <a:pt x="55" y="28"/>
                  <a:pt x="56" y="39"/>
                </a:cubicBezTo>
                <a:cubicBezTo>
                  <a:pt x="56" y="43"/>
                  <a:pt x="63" y="40"/>
                  <a:pt x="67" y="41"/>
                </a:cubicBezTo>
                <a:cubicBezTo>
                  <a:pt x="67" y="43"/>
                  <a:pt x="67" y="46"/>
                  <a:pt x="67" y="48"/>
                </a:cubicBezTo>
                <a:cubicBezTo>
                  <a:pt x="67" y="57"/>
                  <a:pt x="53" y="50"/>
                  <a:pt x="56" y="61"/>
                </a:cubicBezTo>
                <a:cubicBezTo>
                  <a:pt x="60" y="65"/>
                  <a:pt x="66" y="53"/>
                  <a:pt x="70" y="61"/>
                </a:cubicBezTo>
                <a:cubicBezTo>
                  <a:pt x="70" y="57"/>
                  <a:pt x="70" y="54"/>
                  <a:pt x="70" y="50"/>
                </a:cubicBezTo>
                <a:cubicBezTo>
                  <a:pt x="79" y="49"/>
                  <a:pt x="80" y="49"/>
                  <a:pt x="87" y="48"/>
                </a:cubicBezTo>
                <a:cubicBezTo>
                  <a:pt x="89" y="34"/>
                  <a:pt x="83" y="21"/>
                  <a:pt x="87" y="11"/>
                </a:cubicBezTo>
                <a:cubicBezTo>
                  <a:pt x="94" y="11"/>
                  <a:pt x="96" y="15"/>
                  <a:pt x="102" y="15"/>
                </a:cubicBezTo>
                <a:cubicBezTo>
                  <a:pt x="103" y="22"/>
                  <a:pt x="93" y="42"/>
                  <a:pt x="105" y="43"/>
                </a:cubicBezTo>
                <a:cubicBezTo>
                  <a:pt x="110" y="38"/>
                  <a:pt x="105" y="23"/>
                  <a:pt x="113" y="22"/>
                </a:cubicBezTo>
                <a:cubicBezTo>
                  <a:pt x="120" y="26"/>
                  <a:pt x="123" y="34"/>
                  <a:pt x="126" y="43"/>
                </a:cubicBezTo>
                <a:cubicBezTo>
                  <a:pt x="114" y="44"/>
                  <a:pt x="111" y="52"/>
                  <a:pt x="102" y="59"/>
                </a:cubicBezTo>
                <a:cubicBezTo>
                  <a:pt x="101" y="64"/>
                  <a:pt x="105" y="63"/>
                  <a:pt x="104" y="68"/>
                </a:cubicBezTo>
                <a:cubicBezTo>
                  <a:pt x="107" y="65"/>
                  <a:pt x="108" y="60"/>
                  <a:pt x="111" y="56"/>
                </a:cubicBezTo>
                <a:cubicBezTo>
                  <a:pt x="118" y="54"/>
                  <a:pt x="118" y="60"/>
                  <a:pt x="124" y="59"/>
                </a:cubicBezTo>
                <a:cubicBezTo>
                  <a:pt x="120" y="68"/>
                  <a:pt x="113" y="74"/>
                  <a:pt x="109" y="83"/>
                </a:cubicBezTo>
                <a:cubicBezTo>
                  <a:pt x="108" y="90"/>
                  <a:pt x="112" y="91"/>
                  <a:pt x="115" y="94"/>
                </a:cubicBezTo>
                <a:cubicBezTo>
                  <a:pt x="122" y="93"/>
                  <a:pt x="120" y="82"/>
                  <a:pt x="120" y="74"/>
                </a:cubicBezTo>
                <a:cubicBezTo>
                  <a:pt x="138" y="76"/>
                  <a:pt x="129" y="107"/>
                  <a:pt x="129" y="117"/>
                </a:cubicBezTo>
                <a:cubicBezTo>
                  <a:pt x="115" y="115"/>
                  <a:pt x="110" y="106"/>
                  <a:pt x="104" y="96"/>
                </a:cubicBezTo>
                <a:cubicBezTo>
                  <a:pt x="96" y="101"/>
                  <a:pt x="91" y="108"/>
                  <a:pt x="81" y="111"/>
                </a:cubicBezTo>
                <a:cubicBezTo>
                  <a:pt x="99" y="123"/>
                  <a:pt x="129" y="123"/>
                  <a:pt x="150" y="133"/>
                </a:cubicBezTo>
                <a:cubicBezTo>
                  <a:pt x="138" y="144"/>
                  <a:pt x="111" y="136"/>
                  <a:pt x="92" y="137"/>
                </a:cubicBezTo>
                <a:cubicBezTo>
                  <a:pt x="83" y="117"/>
                  <a:pt x="52" y="119"/>
                  <a:pt x="31" y="109"/>
                </a:cubicBezTo>
                <a:cubicBezTo>
                  <a:pt x="24" y="119"/>
                  <a:pt x="22" y="134"/>
                  <a:pt x="0" y="129"/>
                </a:cubicBezTo>
                <a:cubicBezTo>
                  <a:pt x="10" y="115"/>
                  <a:pt x="24" y="105"/>
                  <a:pt x="26" y="83"/>
                </a:cubicBezTo>
                <a:cubicBezTo>
                  <a:pt x="16" y="84"/>
                  <a:pt x="7" y="84"/>
                  <a:pt x="7" y="74"/>
                </a:cubicBezTo>
                <a:cubicBezTo>
                  <a:pt x="17" y="68"/>
                  <a:pt x="42" y="76"/>
                  <a:pt x="41" y="59"/>
                </a:cubicBezTo>
                <a:cubicBezTo>
                  <a:pt x="39" y="55"/>
                  <a:pt x="33" y="63"/>
                  <a:pt x="26" y="61"/>
                </a:cubicBezTo>
                <a:cubicBezTo>
                  <a:pt x="26" y="55"/>
                  <a:pt x="21" y="55"/>
                  <a:pt x="22" y="48"/>
                </a:cubicBezTo>
                <a:cubicBezTo>
                  <a:pt x="29" y="49"/>
                  <a:pt x="31" y="45"/>
                  <a:pt x="39" y="46"/>
                </a:cubicBezTo>
                <a:cubicBezTo>
                  <a:pt x="47" y="36"/>
                  <a:pt x="34" y="0"/>
                  <a:pt x="57" y="11"/>
                </a:cubicBezTo>
                <a:close/>
                <a:moveTo>
                  <a:pt x="81" y="65"/>
                </a:moveTo>
                <a:cubicBezTo>
                  <a:pt x="83" y="70"/>
                  <a:pt x="79" y="79"/>
                  <a:pt x="83" y="81"/>
                </a:cubicBezTo>
                <a:cubicBezTo>
                  <a:pt x="88" y="76"/>
                  <a:pt x="97" y="68"/>
                  <a:pt x="87" y="61"/>
                </a:cubicBezTo>
                <a:cubicBezTo>
                  <a:pt x="86" y="64"/>
                  <a:pt x="83" y="63"/>
                  <a:pt x="81" y="65"/>
                </a:cubicBezTo>
                <a:close/>
                <a:moveTo>
                  <a:pt x="56" y="76"/>
                </a:moveTo>
                <a:cubicBezTo>
                  <a:pt x="55" y="79"/>
                  <a:pt x="56" y="82"/>
                  <a:pt x="57" y="83"/>
                </a:cubicBezTo>
                <a:cubicBezTo>
                  <a:pt x="63" y="84"/>
                  <a:pt x="65" y="77"/>
                  <a:pt x="68" y="81"/>
                </a:cubicBezTo>
                <a:cubicBezTo>
                  <a:pt x="68" y="79"/>
                  <a:pt x="69" y="77"/>
                  <a:pt x="70" y="76"/>
                </a:cubicBezTo>
                <a:cubicBezTo>
                  <a:pt x="66" y="71"/>
                  <a:pt x="62" y="77"/>
                  <a:pt x="56" y="76"/>
                </a:cubicBezTo>
                <a:close/>
                <a:moveTo>
                  <a:pt x="31" y="80"/>
                </a:moveTo>
                <a:cubicBezTo>
                  <a:pt x="31" y="86"/>
                  <a:pt x="41" y="83"/>
                  <a:pt x="41" y="89"/>
                </a:cubicBezTo>
                <a:cubicBezTo>
                  <a:pt x="37" y="90"/>
                  <a:pt x="35" y="101"/>
                  <a:pt x="43" y="100"/>
                </a:cubicBezTo>
                <a:cubicBezTo>
                  <a:pt x="43" y="93"/>
                  <a:pt x="43" y="85"/>
                  <a:pt x="43" y="78"/>
                </a:cubicBezTo>
                <a:cubicBezTo>
                  <a:pt x="37" y="76"/>
                  <a:pt x="37" y="81"/>
                  <a:pt x="31" y="80"/>
                </a:cubicBezTo>
                <a:close/>
                <a:moveTo>
                  <a:pt x="70" y="100"/>
                </a:moveTo>
                <a:cubicBezTo>
                  <a:pt x="66" y="101"/>
                  <a:pt x="71" y="91"/>
                  <a:pt x="65" y="94"/>
                </a:cubicBezTo>
                <a:cubicBezTo>
                  <a:pt x="60" y="94"/>
                  <a:pt x="61" y="98"/>
                  <a:pt x="56" y="96"/>
                </a:cubicBezTo>
                <a:cubicBezTo>
                  <a:pt x="56" y="99"/>
                  <a:pt x="56" y="102"/>
                  <a:pt x="56" y="105"/>
                </a:cubicBezTo>
                <a:cubicBezTo>
                  <a:pt x="63" y="106"/>
                  <a:pt x="75" y="112"/>
                  <a:pt x="80" y="109"/>
                </a:cubicBezTo>
                <a:cubicBezTo>
                  <a:pt x="74" y="99"/>
                  <a:pt x="102" y="89"/>
                  <a:pt x="92" y="81"/>
                </a:cubicBezTo>
                <a:cubicBezTo>
                  <a:pt x="87" y="89"/>
                  <a:pt x="83" y="99"/>
                  <a:pt x="70" y="100"/>
                </a:cubicBezTo>
                <a:close/>
              </a:path>
            </a:pathLst>
          </a:custGeom>
          <a:solidFill>
            <a:srgbClr val="133F62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Freeform 15"/>
          <p:cNvSpPr/>
          <p:nvPr/>
        </p:nvSpPr>
        <p:spPr bwMode="auto">
          <a:xfrm>
            <a:off x="4418401" y="6039905"/>
            <a:ext cx="37988" cy="41221"/>
          </a:xfrm>
          <a:custGeom>
            <a:avLst/>
            <a:gdLst>
              <a:gd name="T0" fmla="*/ 6 w 25"/>
              <a:gd name="T1" fmla="*/ 0 h 27"/>
              <a:gd name="T2" fmla="*/ 25 w 25"/>
              <a:gd name="T3" fmla="*/ 24 h 27"/>
              <a:gd name="T4" fmla="*/ 1 w 25"/>
              <a:gd name="T5" fmla="*/ 20 h 27"/>
              <a:gd name="T6" fmla="*/ 6 w 25"/>
              <a:gd name="T7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" h="27">
                <a:moveTo>
                  <a:pt x="6" y="0"/>
                </a:moveTo>
                <a:cubicBezTo>
                  <a:pt x="14" y="7"/>
                  <a:pt x="24" y="11"/>
                  <a:pt x="25" y="24"/>
                </a:cubicBezTo>
                <a:cubicBezTo>
                  <a:pt x="18" y="27"/>
                  <a:pt x="7" y="24"/>
                  <a:pt x="1" y="20"/>
                </a:cubicBezTo>
                <a:cubicBezTo>
                  <a:pt x="0" y="11"/>
                  <a:pt x="2" y="5"/>
                  <a:pt x="6" y="0"/>
                </a:cubicBezTo>
                <a:close/>
              </a:path>
            </a:pathLst>
          </a:custGeom>
          <a:solidFill>
            <a:srgbClr val="133F62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Freeform 16"/>
          <p:cNvSpPr/>
          <p:nvPr/>
        </p:nvSpPr>
        <p:spPr bwMode="auto">
          <a:xfrm>
            <a:off x="4066814" y="6060111"/>
            <a:ext cx="41221" cy="46070"/>
          </a:xfrm>
          <a:custGeom>
            <a:avLst/>
            <a:gdLst>
              <a:gd name="T0" fmla="*/ 7 w 27"/>
              <a:gd name="T1" fmla="*/ 0 h 30"/>
              <a:gd name="T2" fmla="*/ 22 w 27"/>
              <a:gd name="T3" fmla="*/ 30 h 30"/>
              <a:gd name="T4" fmla="*/ 4 w 27"/>
              <a:gd name="T5" fmla="*/ 24 h 30"/>
              <a:gd name="T6" fmla="*/ 7 w 27"/>
              <a:gd name="T7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" h="30">
                <a:moveTo>
                  <a:pt x="7" y="0"/>
                </a:moveTo>
                <a:cubicBezTo>
                  <a:pt x="15" y="6"/>
                  <a:pt x="27" y="16"/>
                  <a:pt x="22" y="30"/>
                </a:cubicBezTo>
                <a:cubicBezTo>
                  <a:pt x="15" y="29"/>
                  <a:pt x="10" y="26"/>
                  <a:pt x="4" y="24"/>
                </a:cubicBezTo>
                <a:cubicBezTo>
                  <a:pt x="0" y="16"/>
                  <a:pt x="2" y="4"/>
                  <a:pt x="7" y="0"/>
                </a:cubicBezTo>
                <a:close/>
              </a:path>
            </a:pathLst>
          </a:custGeom>
          <a:solidFill>
            <a:srgbClr val="133F62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Freeform 17"/>
          <p:cNvSpPr/>
          <p:nvPr/>
        </p:nvSpPr>
        <p:spPr bwMode="auto">
          <a:xfrm>
            <a:off x="3727350" y="6019698"/>
            <a:ext cx="33138" cy="47687"/>
          </a:xfrm>
          <a:custGeom>
            <a:avLst/>
            <a:gdLst>
              <a:gd name="T0" fmla="*/ 8 w 22"/>
              <a:gd name="T1" fmla="*/ 0 h 31"/>
              <a:gd name="T2" fmla="*/ 22 w 22"/>
              <a:gd name="T3" fmla="*/ 26 h 31"/>
              <a:gd name="T4" fmla="*/ 4 w 22"/>
              <a:gd name="T5" fmla="*/ 24 h 31"/>
              <a:gd name="T6" fmla="*/ 8 w 22"/>
              <a:gd name="T7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" h="31">
                <a:moveTo>
                  <a:pt x="8" y="0"/>
                </a:moveTo>
                <a:cubicBezTo>
                  <a:pt x="16" y="6"/>
                  <a:pt x="21" y="14"/>
                  <a:pt x="22" y="26"/>
                </a:cubicBezTo>
                <a:cubicBezTo>
                  <a:pt x="17" y="31"/>
                  <a:pt x="10" y="25"/>
                  <a:pt x="4" y="24"/>
                </a:cubicBezTo>
                <a:cubicBezTo>
                  <a:pt x="0" y="16"/>
                  <a:pt x="2" y="4"/>
                  <a:pt x="8" y="0"/>
                </a:cubicBezTo>
                <a:close/>
              </a:path>
            </a:pathLst>
          </a:custGeom>
          <a:solidFill>
            <a:srgbClr val="133F62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Freeform 18"/>
          <p:cNvSpPr>
            <a:spLocks noEditPoints="1"/>
          </p:cNvSpPr>
          <p:nvPr/>
        </p:nvSpPr>
        <p:spPr bwMode="auto">
          <a:xfrm>
            <a:off x="2967598" y="6025356"/>
            <a:ext cx="174581" cy="218227"/>
          </a:xfrm>
          <a:custGeom>
            <a:avLst/>
            <a:gdLst>
              <a:gd name="T0" fmla="*/ 71 w 115"/>
              <a:gd name="T1" fmla="*/ 7 h 141"/>
              <a:gd name="T2" fmla="*/ 48 w 115"/>
              <a:gd name="T3" fmla="*/ 40 h 141"/>
              <a:gd name="T4" fmla="*/ 102 w 115"/>
              <a:gd name="T5" fmla="*/ 35 h 141"/>
              <a:gd name="T6" fmla="*/ 104 w 115"/>
              <a:gd name="T7" fmla="*/ 39 h 141"/>
              <a:gd name="T8" fmla="*/ 82 w 115"/>
              <a:gd name="T9" fmla="*/ 53 h 141"/>
              <a:gd name="T10" fmla="*/ 98 w 115"/>
              <a:gd name="T11" fmla="*/ 61 h 141"/>
              <a:gd name="T12" fmla="*/ 80 w 115"/>
              <a:gd name="T13" fmla="*/ 72 h 141"/>
              <a:gd name="T14" fmla="*/ 98 w 115"/>
              <a:gd name="T15" fmla="*/ 79 h 141"/>
              <a:gd name="T16" fmla="*/ 80 w 115"/>
              <a:gd name="T17" fmla="*/ 90 h 141"/>
              <a:gd name="T18" fmla="*/ 109 w 115"/>
              <a:gd name="T19" fmla="*/ 94 h 141"/>
              <a:gd name="T20" fmla="*/ 113 w 115"/>
              <a:gd name="T21" fmla="*/ 111 h 141"/>
              <a:gd name="T22" fmla="*/ 47 w 115"/>
              <a:gd name="T23" fmla="*/ 113 h 141"/>
              <a:gd name="T24" fmla="*/ 47 w 115"/>
              <a:gd name="T25" fmla="*/ 138 h 141"/>
              <a:gd name="T26" fmla="*/ 32 w 115"/>
              <a:gd name="T27" fmla="*/ 138 h 141"/>
              <a:gd name="T28" fmla="*/ 32 w 115"/>
              <a:gd name="T29" fmla="*/ 72 h 141"/>
              <a:gd name="T30" fmla="*/ 15 w 115"/>
              <a:gd name="T31" fmla="*/ 76 h 141"/>
              <a:gd name="T32" fmla="*/ 15 w 115"/>
              <a:gd name="T33" fmla="*/ 129 h 141"/>
              <a:gd name="T34" fmla="*/ 0 w 115"/>
              <a:gd name="T35" fmla="*/ 127 h 141"/>
              <a:gd name="T36" fmla="*/ 2 w 115"/>
              <a:gd name="T37" fmla="*/ 11 h 141"/>
              <a:gd name="T38" fmla="*/ 21 w 115"/>
              <a:gd name="T39" fmla="*/ 13 h 141"/>
              <a:gd name="T40" fmla="*/ 17 w 115"/>
              <a:gd name="T41" fmla="*/ 35 h 141"/>
              <a:gd name="T42" fmla="*/ 30 w 115"/>
              <a:gd name="T43" fmla="*/ 37 h 141"/>
              <a:gd name="T44" fmla="*/ 15 w 115"/>
              <a:gd name="T45" fmla="*/ 64 h 141"/>
              <a:gd name="T46" fmla="*/ 54 w 115"/>
              <a:gd name="T47" fmla="*/ 2 h 141"/>
              <a:gd name="T48" fmla="*/ 71 w 115"/>
              <a:gd name="T49" fmla="*/ 7 h 141"/>
              <a:gd name="T50" fmla="*/ 48 w 115"/>
              <a:gd name="T51" fmla="*/ 63 h 141"/>
              <a:gd name="T52" fmla="*/ 63 w 115"/>
              <a:gd name="T53" fmla="*/ 63 h 141"/>
              <a:gd name="T54" fmla="*/ 63 w 115"/>
              <a:gd name="T55" fmla="*/ 53 h 141"/>
              <a:gd name="T56" fmla="*/ 48 w 115"/>
              <a:gd name="T57" fmla="*/ 63 h 141"/>
              <a:gd name="T58" fmla="*/ 47 w 115"/>
              <a:gd name="T59" fmla="*/ 77 h 141"/>
              <a:gd name="T60" fmla="*/ 63 w 115"/>
              <a:gd name="T61" fmla="*/ 79 h 141"/>
              <a:gd name="T62" fmla="*/ 61 w 115"/>
              <a:gd name="T63" fmla="*/ 72 h 141"/>
              <a:gd name="T64" fmla="*/ 47 w 115"/>
              <a:gd name="T65" fmla="*/ 77 h 141"/>
              <a:gd name="T66" fmla="*/ 47 w 115"/>
              <a:gd name="T67" fmla="*/ 98 h 141"/>
              <a:gd name="T68" fmla="*/ 63 w 115"/>
              <a:gd name="T69" fmla="*/ 90 h 141"/>
              <a:gd name="T70" fmla="*/ 47 w 115"/>
              <a:gd name="T71" fmla="*/ 90 h 141"/>
              <a:gd name="T72" fmla="*/ 47 w 115"/>
              <a:gd name="T73" fmla="*/ 98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15" h="141">
                <a:moveTo>
                  <a:pt x="71" y="7"/>
                </a:moveTo>
                <a:cubicBezTo>
                  <a:pt x="64" y="19"/>
                  <a:pt x="55" y="29"/>
                  <a:pt x="48" y="40"/>
                </a:cubicBezTo>
                <a:cubicBezTo>
                  <a:pt x="65" y="45"/>
                  <a:pt x="88" y="33"/>
                  <a:pt x="102" y="35"/>
                </a:cubicBezTo>
                <a:cubicBezTo>
                  <a:pt x="102" y="37"/>
                  <a:pt x="102" y="38"/>
                  <a:pt x="104" y="39"/>
                </a:cubicBezTo>
                <a:cubicBezTo>
                  <a:pt x="106" y="53"/>
                  <a:pt x="85" y="44"/>
                  <a:pt x="82" y="53"/>
                </a:cubicBezTo>
                <a:cubicBezTo>
                  <a:pt x="84" y="63"/>
                  <a:pt x="98" y="50"/>
                  <a:pt x="98" y="61"/>
                </a:cubicBezTo>
                <a:cubicBezTo>
                  <a:pt x="99" y="71"/>
                  <a:pt x="85" y="67"/>
                  <a:pt x="80" y="72"/>
                </a:cubicBezTo>
                <a:cubicBezTo>
                  <a:pt x="82" y="82"/>
                  <a:pt x="97" y="67"/>
                  <a:pt x="98" y="79"/>
                </a:cubicBezTo>
                <a:cubicBezTo>
                  <a:pt x="99" y="90"/>
                  <a:pt x="84" y="84"/>
                  <a:pt x="80" y="90"/>
                </a:cubicBezTo>
                <a:cubicBezTo>
                  <a:pt x="83" y="99"/>
                  <a:pt x="100" y="92"/>
                  <a:pt x="109" y="94"/>
                </a:cubicBezTo>
                <a:cubicBezTo>
                  <a:pt x="110" y="100"/>
                  <a:pt x="115" y="102"/>
                  <a:pt x="113" y="111"/>
                </a:cubicBezTo>
                <a:cubicBezTo>
                  <a:pt x="93" y="105"/>
                  <a:pt x="67" y="108"/>
                  <a:pt x="47" y="113"/>
                </a:cubicBezTo>
                <a:cubicBezTo>
                  <a:pt x="47" y="121"/>
                  <a:pt x="47" y="130"/>
                  <a:pt x="47" y="138"/>
                </a:cubicBezTo>
                <a:cubicBezTo>
                  <a:pt x="41" y="141"/>
                  <a:pt x="37" y="141"/>
                  <a:pt x="32" y="138"/>
                </a:cubicBezTo>
                <a:cubicBezTo>
                  <a:pt x="32" y="116"/>
                  <a:pt x="32" y="94"/>
                  <a:pt x="32" y="72"/>
                </a:cubicBezTo>
                <a:cubicBezTo>
                  <a:pt x="30" y="69"/>
                  <a:pt x="21" y="76"/>
                  <a:pt x="15" y="76"/>
                </a:cubicBezTo>
                <a:cubicBezTo>
                  <a:pt x="15" y="93"/>
                  <a:pt x="15" y="111"/>
                  <a:pt x="15" y="129"/>
                </a:cubicBezTo>
                <a:cubicBezTo>
                  <a:pt x="10" y="129"/>
                  <a:pt x="3" y="130"/>
                  <a:pt x="0" y="127"/>
                </a:cubicBezTo>
                <a:cubicBezTo>
                  <a:pt x="5" y="93"/>
                  <a:pt x="1" y="42"/>
                  <a:pt x="2" y="11"/>
                </a:cubicBezTo>
                <a:cubicBezTo>
                  <a:pt x="9" y="8"/>
                  <a:pt x="15" y="10"/>
                  <a:pt x="21" y="13"/>
                </a:cubicBezTo>
                <a:cubicBezTo>
                  <a:pt x="19" y="20"/>
                  <a:pt x="16" y="25"/>
                  <a:pt x="17" y="35"/>
                </a:cubicBezTo>
                <a:cubicBezTo>
                  <a:pt x="19" y="42"/>
                  <a:pt x="28" y="30"/>
                  <a:pt x="30" y="37"/>
                </a:cubicBezTo>
                <a:cubicBezTo>
                  <a:pt x="36" y="51"/>
                  <a:pt x="12" y="47"/>
                  <a:pt x="15" y="64"/>
                </a:cubicBezTo>
                <a:cubicBezTo>
                  <a:pt x="31" y="54"/>
                  <a:pt x="45" y="25"/>
                  <a:pt x="54" y="2"/>
                </a:cubicBezTo>
                <a:cubicBezTo>
                  <a:pt x="63" y="0"/>
                  <a:pt x="66" y="4"/>
                  <a:pt x="71" y="7"/>
                </a:cubicBezTo>
                <a:close/>
                <a:moveTo>
                  <a:pt x="48" y="63"/>
                </a:moveTo>
                <a:cubicBezTo>
                  <a:pt x="53" y="63"/>
                  <a:pt x="58" y="63"/>
                  <a:pt x="63" y="63"/>
                </a:cubicBezTo>
                <a:cubicBezTo>
                  <a:pt x="63" y="60"/>
                  <a:pt x="63" y="56"/>
                  <a:pt x="63" y="53"/>
                </a:cubicBezTo>
                <a:cubicBezTo>
                  <a:pt x="56" y="54"/>
                  <a:pt x="46" y="53"/>
                  <a:pt x="48" y="63"/>
                </a:cubicBezTo>
                <a:close/>
                <a:moveTo>
                  <a:pt x="47" y="77"/>
                </a:moveTo>
                <a:cubicBezTo>
                  <a:pt x="48" y="86"/>
                  <a:pt x="57" y="77"/>
                  <a:pt x="63" y="79"/>
                </a:cubicBezTo>
                <a:cubicBezTo>
                  <a:pt x="63" y="77"/>
                  <a:pt x="64" y="72"/>
                  <a:pt x="61" y="72"/>
                </a:cubicBezTo>
                <a:cubicBezTo>
                  <a:pt x="60" y="78"/>
                  <a:pt x="45" y="69"/>
                  <a:pt x="47" y="77"/>
                </a:cubicBezTo>
                <a:close/>
                <a:moveTo>
                  <a:pt x="47" y="98"/>
                </a:moveTo>
                <a:cubicBezTo>
                  <a:pt x="53" y="97"/>
                  <a:pt x="67" y="102"/>
                  <a:pt x="63" y="90"/>
                </a:cubicBezTo>
                <a:cubicBezTo>
                  <a:pt x="57" y="90"/>
                  <a:pt x="51" y="95"/>
                  <a:pt x="47" y="90"/>
                </a:cubicBezTo>
                <a:cubicBezTo>
                  <a:pt x="47" y="93"/>
                  <a:pt x="47" y="95"/>
                  <a:pt x="47" y="98"/>
                </a:cubicBezTo>
                <a:close/>
              </a:path>
            </a:pathLst>
          </a:custGeom>
          <a:solidFill>
            <a:srgbClr val="133F62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Freeform 19"/>
          <p:cNvSpPr>
            <a:spLocks noEditPoints="1"/>
          </p:cNvSpPr>
          <p:nvPr/>
        </p:nvSpPr>
        <p:spPr bwMode="auto">
          <a:xfrm>
            <a:off x="3173701" y="6025356"/>
            <a:ext cx="200445" cy="224693"/>
          </a:xfrm>
          <a:custGeom>
            <a:avLst/>
            <a:gdLst>
              <a:gd name="T0" fmla="*/ 58 w 132"/>
              <a:gd name="T1" fmla="*/ 2 h 145"/>
              <a:gd name="T2" fmla="*/ 77 w 132"/>
              <a:gd name="T3" fmla="*/ 7 h 145"/>
              <a:gd name="T4" fmla="*/ 73 w 132"/>
              <a:gd name="T5" fmla="*/ 18 h 145"/>
              <a:gd name="T6" fmla="*/ 97 w 132"/>
              <a:gd name="T7" fmla="*/ 16 h 145"/>
              <a:gd name="T8" fmla="*/ 101 w 132"/>
              <a:gd name="T9" fmla="*/ 29 h 145"/>
              <a:gd name="T10" fmla="*/ 64 w 132"/>
              <a:gd name="T11" fmla="*/ 37 h 145"/>
              <a:gd name="T12" fmla="*/ 94 w 132"/>
              <a:gd name="T13" fmla="*/ 44 h 145"/>
              <a:gd name="T14" fmla="*/ 90 w 132"/>
              <a:gd name="T15" fmla="*/ 92 h 145"/>
              <a:gd name="T16" fmla="*/ 123 w 132"/>
              <a:gd name="T17" fmla="*/ 90 h 145"/>
              <a:gd name="T18" fmla="*/ 129 w 132"/>
              <a:gd name="T19" fmla="*/ 109 h 145"/>
              <a:gd name="T20" fmla="*/ 60 w 132"/>
              <a:gd name="T21" fmla="*/ 109 h 145"/>
              <a:gd name="T22" fmla="*/ 10 w 132"/>
              <a:gd name="T23" fmla="*/ 138 h 145"/>
              <a:gd name="T24" fmla="*/ 42 w 132"/>
              <a:gd name="T25" fmla="*/ 111 h 145"/>
              <a:gd name="T26" fmla="*/ 5 w 132"/>
              <a:gd name="T27" fmla="*/ 116 h 145"/>
              <a:gd name="T28" fmla="*/ 1 w 132"/>
              <a:gd name="T29" fmla="*/ 103 h 145"/>
              <a:gd name="T30" fmla="*/ 36 w 132"/>
              <a:gd name="T31" fmla="*/ 100 h 145"/>
              <a:gd name="T32" fmla="*/ 33 w 132"/>
              <a:gd name="T33" fmla="*/ 44 h 145"/>
              <a:gd name="T34" fmla="*/ 51 w 132"/>
              <a:gd name="T35" fmla="*/ 42 h 145"/>
              <a:gd name="T36" fmla="*/ 53 w 132"/>
              <a:gd name="T37" fmla="*/ 35 h 145"/>
              <a:gd name="T38" fmla="*/ 31 w 132"/>
              <a:gd name="T39" fmla="*/ 39 h 145"/>
              <a:gd name="T40" fmla="*/ 25 w 132"/>
              <a:gd name="T41" fmla="*/ 26 h 145"/>
              <a:gd name="T42" fmla="*/ 55 w 132"/>
              <a:gd name="T43" fmla="*/ 22 h 145"/>
              <a:gd name="T44" fmla="*/ 58 w 132"/>
              <a:gd name="T45" fmla="*/ 2 h 145"/>
              <a:gd name="T46" fmla="*/ 49 w 132"/>
              <a:gd name="T47" fmla="*/ 55 h 145"/>
              <a:gd name="T48" fmla="*/ 69 w 132"/>
              <a:gd name="T49" fmla="*/ 52 h 145"/>
              <a:gd name="T50" fmla="*/ 71 w 132"/>
              <a:gd name="T51" fmla="*/ 63 h 145"/>
              <a:gd name="T52" fmla="*/ 49 w 132"/>
              <a:gd name="T53" fmla="*/ 68 h 145"/>
              <a:gd name="T54" fmla="*/ 73 w 132"/>
              <a:gd name="T55" fmla="*/ 68 h 145"/>
              <a:gd name="T56" fmla="*/ 71 w 132"/>
              <a:gd name="T57" fmla="*/ 48 h 145"/>
              <a:gd name="T58" fmla="*/ 49 w 132"/>
              <a:gd name="T59" fmla="*/ 55 h 145"/>
              <a:gd name="T60" fmla="*/ 55 w 132"/>
              <a:gd name="T61" fmla="*/ 83 h 145"/>
              <a:gd name="T62" fmla="*/ 73 w 132"/>
              <a:gd name="T63" fmla="*/ 77 h 145"/>
              <a:gd name="T64" fmla="*/ 55 w 132"/>
              <a:gd name="T65" fmla="*/ 83 h 145"/>
              <a:gd name="T66" fmla="*/ 51 w 132"/>
              <a:gd name="T67" fmla="*/ 98 h 145"/>
              <a:gd name="T68" fmla="*/ 75 w 132"/>
              <a:gd name="T69" fmla="*/ 92 h 145"/>
              <a:gd name="T70" fmla="*/ 51 w 132"/>
              <a:gd name="T71" fmla="*/ 98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32" h="145">
                <a:moveTo>
                  <a:pt x="58" y="2"/>
                </a:moveTo>
                <a:cubicBezTo>
                  <a:pt x="68" y="0"/>
                  <a:pt x="71" y="5"/>
                  <a:pt x="77" y="7"/>
                </a:cubicBezTo>
                <a:cubicBezTo>
                  <a:pt x="78" y="13"/>
                  <a:pt x="71" y="11"/>
                  <a:pt x="73" y="18"/>
                </a:cubicBezTo>
                <a:cubicBezTo>
                  <a:pt x="83" y="19"/>
                  <a:pt x="87" y="15"/>
                  <a:pt x="97" y="16"/>
                </a:cubicBezTo>
                <a:cubicBezTo>
                  <a:pt x="97" y="22"/>
                  <a:pt x="102" y="23"/>
                  <a:pt x="101" y="29"/>
                </a:cubicBezTo>
                <a:cubicBezTo>
                  <a:pt x="91" y="35"/>
                  <a:pt x="71" y="25"/>
                  <a:pt x="64" y="37"/>
                </a:cubicBezTo>
                <a:cubicBezTo>
                  <a:pt x="73" y="40"/>
                  <a:pt x="88" y="38"/>
                  <a:pt x="94" y="44"/>
                </a:cubicBezTo>
                <a:cubicBezTo>
                  <a:pt x="91" y="59"/>
                  <a:pt x="89" y="74"/>
                  <a:pt x="90" y="92"/>
                </a:cubicBezTo>
                <a:cubicBezTo>
                  <a:pt x="102" y="93"/>
                  <a:pt x="112" y="91"/>
                  <a:pt x="123" y="90"/>
                </a:cubicBezTo>
                <a:cubicBezTo>
                  <a:pt x="125" y="96"/>
                  <a:pt x="132" y="104"/>
                  <a:pt x="129" y="109"/>
                </a:cubicBezTo>
                <a:cubicBezTo>
                  <a:pt x="114" y="108"/>
                  <a:pt x="81" y="105"/>
                  <a:pt x="60" y="109"/>
                </a:cubicBezTo>
                <a:cubicBezTo>
                  <a:pt x="49" y="124"/>
                  <a:pt x="43" y="145"/>
                  <a:pt x="10" y="138"/>
                </a:cubicBezTo>
                <a:cubicBezTo>
                  <a:pt x="19" y="127"/>
                  <a:pt x="38" y="127"/>
                  <a:pt x="42" y="111"/>
                </a:cubicBezTo>
                <a:cubicBezTo>
                  <a:pt x="28" y="111"/>
                  <a:pt x="18" y="115"/>
                  <a:pt x="5" y="116"/>
                </a:cubicBezTo>
                <a:cubicBezTo>
                  <a:pt x="5" y="110"/>
                  <a:pt x="0" y="110"/>
                  <a:pt x="1" y="103"/>
                </a:cubicBezTo>
                <a:cubicBezTo>
                  <a:pt x="15" y="104"/>
                  <a:pt x="25" y="101"/>
                  <a:pt x="36" y="100"/>
                </a:cubicBezTo>
                <a:cubicBezTo>
                  <a:pt x="36" y="80"/>
                  <a:pt x="33" y="63"/>
                  <a:pt x="33" y="44"/>
                </a:cubicBezTo>
                <a:cubicBezTo>
                  <a:pt x="36" y="41"/>
                  <a:pt x="45" y="43"/>
                  <a:pt x="51" y="42"/>
                </a:cubicBezTo>
                <a:cubicBezTo>
                  <a:pt x="50" y="38"/>
                  <a:pt x="52" y="37"/>
                  <a:pt x="53" y="35"/>
                </a:cubicBezTo>
                <a:cubicBezTo>
                  <a:pt x="48" y="32"/>
                  <a:pt x="39" y="40"/>
                  <a:pt x="31" y="39"/>
                </a:cubicBezTo>
                <a:cubicBezTo>
                  <a:pt x="29" y="34"/>
                  <a:pt x="26" y="31"/>
                  <a:pt x="25" y="26"/>
                </a:cubicBezTo>
                <a:cubicBezTo>
                  <a:pt x="34" y="24"/>
                  <a:pt x="44" y="22"/>
                  <a:pt x="55" y="22"/>
                </a:cubicBezTo>
                <a:cubicBezTo>
                  <a:pt x="58" y="17"/>
                  <a:pt x="56" y="8"/>
                  <a:pt x="58" y="2"/>
                </a:cubicBezTo>
                <a:close/>
                <a:moveTo>
                  <a:pt x="49" y="55"/>
                </a:moveTo>
                <a:cubicBezTo>
                  <a:pt x="56" y="54"/>
                  <a:pt x="62" y="52"/>
                  <a:pt x="69" y="52"/>
                </a:cubicBezTo>
                <a:cubicBezTo>
                  <a:pt x="72" y="54"/>
                  <a:pt x="72" y="58"/>
                  <a:pt x="71" y="63"/>
                </a:cubicBezTo>
                <a:cubicBezTo>
                  <a:pt x="65" y="65"/>
                  <a:pt x="55" y="65"/>
                  <a:pt x="49" y="68"/>
                </a:cubicBezTo>
                <a:cubicBezTo>
                  <a:pt x="59" y="70"/>
                  <a:pt x="66" y="63"/>
                  <a:pt x="73" y="68"/>
                </a:cubicBezTo>
                <a:cubicBezTo>
                  <a:pt x="73" y="61"/>
                  <a:pt x="75" y="52"/>
                  <a:pt x="71" y="48"/>
                </a:cubicBezTo>
                <a:cubicBezTo>
                  <a:pt x="62" y="48"/>
                  <a:pt x="52" y="48"/>
                  <a:pt x="49" y="55"/>
                </a:cubicBezTo>
                <a:close/>
                <a:moveTo>
                  <a:pt x="55" y="83"/>
                </a:moveTo>
                <a:cubicBezTo>
                  <a:pt x="61" y="78"/>
                  <a:pt x="73" y="85"/>
                  <a:pt x="73" y="77"/>
                </a:cubicBezTo>
                <a:cubicBezTo>
                  <a:pt x="74" y="77"/>
                  <a:pt x="41" y="82"/>
                  <a:pt x="55" y="83"/>
                </a:cubicBezTo>
                <a:close/>
                <a:moveTo>
                  <a:pt x="51" y="98"/>
                </a:moveTo>
                <a:cubicBezTo>
                  <a:pt x="59" y="96"/>
                  <a:pt x="72" y="99"/>
                  <a:pt x="75" y="92"/>
                </a:cubicBezTo>
                <a:cubicBezTo>
                  <a:pt x="71" y="91"/>
                  <a:pt x="54" y="92"/>
                  <a:pt x="51" y="98"/>
                </a:cubicBezTo>
                <a:close/>
              </a:path>
            </a:pathLst>
          </a:custGeom>
          <a:solidFill>
            <a:srgbClr val="133F62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Freeform 20"/>
          <p:cNvSpPr>
            <a:spLocks noEditPoints="1"/>
          </p:cNvSpPr>
          <p:nvPr/>
        </p:nvSpPr>
        <p:spPr bwMode="auto">
          <a:xfrm>
            <a:off x="3439614" y="6025356"/>
            <a:ext cx="172157" cy="218227"/>
          </a:xfrm>
          <a:custGeom>
            <a:avLst/>
            <a:gdLst>
              <a:gd name="T0" fmla="*/ 70 w 114"/>
              <a:gd name="T1" fmla="*/ 7 h 141"/>
              <a:gd name="T2" fmla="*/ 48 w 114"/>
              <a:gd name="T3" fmla="*/ 40 h 141"/>
              <a:gd name="T4" fmla="*/ 101 w 114"/>
              <a:gd name="T5" fmla="*/ 35 h 141"/>
              <a:gd name="T6" fmla="*/ 103 w 114"/>
              <a:gd name="T7" fmla="*/ 39 h 141"/>
              <a:gd name="T8" fmla="*/ 81 w 114"/>
              <a:gd name="T9" fmla="*/ 53 h 141"/>
              <a:gd name="T10" fmla="*/ 98 w 114"/>
              <a:gd name="T11" fmla="*/ 61 h 141"/>
              <a:gd name="T12" fmla="*/ 79 w 114"/>
              <a:gd name="T13" fmla="*/ 72 h 141"/>
              <a:gd name="T14" fmla="*/ 98 w 114"/>
              <a:gd name="T15" fmla="*/ 79 h 141"/>
              <a:gd name="T16" fmla="*/ 79 w 114"/>
              <a:gd name="T17" fmla="*/ 90 h 141"/>
              <a:gd name="T18" fmla="*/ 109 w 114"/>
              <a:gd name="T19" fmla="*/ 94 h 141"/>
              <a:gd name="T20" fmla="*/ 113 w 114"/>
              <a:gd name="T21" fmla="*/ 111 h 141"/>
              <a:gd name="T22" fmla="*/ 46 w 114"/>
              <a:gd name="T23" fmla="*/ 113 h 141"/>
              <a:gd name="T24" fmla="*/ 46 w 114"/>
              <a:gd name="T25" fmla="*/ 138 h 141"/>
              <a:gd name="T26" fmla="*/ 31 w 114"/>
              <a:gd name="T27" fmla="*/ 138 h 141"/>
              <a:gd name="T28" fmla="*/ 31 w 114"/>
              <a:gd name="T29" fmla="*/ 72 h 141"/>
              <a:gd name="T30" fmla="*/ 15 w 114"/>
              <a:gd name="T31" fmla="*/ 76 h 141"/>
              <a:gd name="T32" fmla="*/ 15 w 114"/>
              <a:gd name="T33" fmla="*/ 129 h 141"/>
              <a:gd name="T34" fmla="*/ 0 w 114"/>
              <a:gd name="T35" fmla="*/ 127 h 141"/>
              <a:gd name="T36" fmla="*/ 2 w 114"/>
              <a:gd name="T37" fmla="*/ 11 h 141"/>
              <a:gd name="T38" fmla="*/ 20 w 114"/>
              <a:gd name="T39" fmla="*/ 13 h 141"/>
              <a:gd name="T40" fmla="*/ 16 w 114"/>
              <a:gd name="T41" fmla="*/ 35 h 141"/>
              <a:gd name="T42" fmla="*/ 29 w 114"/>
              <a:gd name="T43" fmla="*/ 37 h 141"/>
              <a:gd name="T44" fmla="*/ 15 w 114"/>
              <a:gd name="T45" fmla="*/ 64 h 141"/>
              <a:gd name="T46" fmla="*/ 53 w 114"/>
              <a:gd name="T47" fmla="*/ 2 h 141"/>
              <a:gd name="T48" fmla="*/ 70 w 114"/>
              <a:gd name="T49" fmla="*/ 7 h 141"/>
              <a:gd name="T50" fmla="*/ 48 w 114"/>
              <a:gd name="T51" fmla="*/ 63 h 141"/>
              <a:gd name="T52" fmla="*/ 63 w 114"/>
              <a:gd name="T53" fmla="*/ 63 h 141"/>
              <a:gd name="T54" fmla="*/ 63 w 114"/>
              <a:gd name="T55" fmla="*/ 53 h 141"/>
              <a:gd name="T56" fmla="*/ 48 w 114"/>
              <a:gd name="T57" fmla="*/ 63 h 141"/>
              <a:gd name="T58" fmla="*/ 46 w 114"/>
              <a:gd name="T59" fmla="*/ 77 h 141"/>
              <a:gd name="T60" fmla="*/ 63 w 114"/>
              <a:gd name="T61" fmla="*/ 79 h 141"/>
              <a:gd name="T62" fmla="*/ 61 w 114"/>
              <a:gd name="T63" fmla="*/ 72 h 141"/>
              <a:gd name="T64" fmla="*/ 46 w 114"/>
              <a:gd name="T65" fmla="*/ 77 h 141"/>
              <a:gd name="T66" fmla="*/ 46 w 114"/>
              <a:gd name="T67" fmla="*/ 98 h 141"/>
              <a:gd name="T68" fmla="*/ 63 w 114"/>
              <a:gd name="T69" fmla="*/ 90 h 141"/>
              <a:gd name="T70" fmla="*/ 46 w 114"/>
              <a:gd name="T71" fmla="*/ 90 h 141"/>
              <a:gd name="T72" fmla="*/ 46 w 114"/>
              <a:gd name="T73" fmla="*/ 98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14" h="141">
                <a:moveTo>
                  <a:pt x="70" y="7"/>
                </a:moveTo>
                <a:cubicBezTo>
                  <a:pt x="64" y="19"/>
                  <a:pt x="55" y="29"/>
                  <a:pt x="48" y="40"/>
                </a:cubicBezTo>
                <a:cubicBezTo>
                  <a:pt x="64" y="45"/>
                  <a:pt x="88" y="33"/>
                  <a:pt x="101" y="35"/>
                </a:cubicBezTo>
                <a:cubicBezTo>
                  <a:pt x="101" y="37"/>
                  <a:pt x="102" y="38"/>
                  <a:pt x="103" y="39"/>
                </a:cubicBezTo>
                <a:cubicBezTo>
                  <a:pt x="106" y="53"/>
                  <a:pt x="84" y="44"/>
                  <a:pt x="81" y="53"/>
                </a:cubicBezTo>
                <a:cubicBezTo>
                  <a:pt x="83" y="63"/>
                  <a:pt x="97" y="50"/>
                  <a:pt x="98" y="61"/>
                </a:cubicBezTo>
                <a:cubicBezTo>
                  <a:pt x="98" y="71"/>
                  <a:pt x="84" y="67"/>
                  <a:pt x="79" y="72"/>
                </a:cubicBezTo>
                <a:cubicBezTo>
                  <a:pt x="81" y="82"/>
                  <a:pt x="97" y="67"/>
                  <a:pt x="98" y="79"/>
                </a:cubicBezTo>
                <a:cubicBezTo>
                  <a:pt x="99" y="90"/>
                  <a:pt x="83" y="84"/>
                  <a:pt x="79" y="90"/>
                </a:cubicBezTo>
                <a:cubicBezTo>
                  <a:pt x="82" y="99"/>
                  <a:pt x="100" y="92"/>
                  <a:pt x="109" y="94"/>
                </a:cubicBezTo>
                <a:cubicBezTo>
                  <a:pt x="109" y="100"/>
                  <a:pt x="114" y="102"/>
                  <a:pt x="113" y="111"/>
                </a:cubicBezTo>
                <a:cubicBezTo>
                  <a:pt x="92" y="105"/>
                  <a:pt x="67" y="108"/>
                  <a:pt x="46" y="113"/>
                </a:cubicBezTo>
                <a:cubicBezTo>
                  <a:pt x="46" y="121"/>
                  <a:pt x="46" y="130"/>
                  <a:pt x="46" y="138"/>
                </a:cubicBezTo>
                <a:cubicBezTo>
                  <a:pt x="41" y="141"/>
                  <a:pt x="36" y="141"/>
                  <a:pt x="31" y="138"/>
                </a:cubicBezTo>
                <a:cubicBezTo>
                  <a:pt x="31" y="116"/>
                  <a:pt x="31" y="94"/>
                  <a:pt x="31" y="72"/>
                </a:cubicBezTo>
                <a:cubicBezTo>
                  <a:pt x="29" y="69"/>
                  <a:pt x="20" y="76"/>
                  <a:pt x="15" y="76"/>
                </a:cubicBezTo>
                <a:cubicBezTo>
                  <a:pt x="15" y="93"/>
                  <a:pt x="15" y="111"/>
                  <a:pt x="15" y="129"/>
                </a:cubicBezTo>
                <a:cubicBezTo>
                  <a:pt x="9" y="129"/>
                  <a:pt x="3" y="130"/>
                  <a:pt x="0" y="127"/>
                </a:cubicBezTo>
                <a:cubicBezTo>
                  <a:pt x="4" y="93"/>
                  <a:pt x="0" y="42"/>
                  <a:pt x="2" y="11"/>
                </a:cubicBezTo>
                <a:cubicBezTo>
                  <a:pt x="8" y="8"/>
                  <a:pt x="15" y="10"/>
                  <a:pt x="20" y="13"/>
                </a:cubicBezTo>
                <a:cubicBezTo>
                  <a:pt x="19" y="20"/>
                  <a:pt x="15" y="25"/>
                  <a:pt x="16" y="35"/>
                </a:cubicBezTo>
                <a:cubicBezTo>
                  <a:pt x="19" y="42"/>
                  <a:pt x="28" y="30"/>
                  <a:pt x="29" y="37"/>
                </a:cubicBezTo>
                <a:cubicBezTo>
                  <a:pt x="36" y="51"/>
                  <a:pt x="11" y="47"/>
                  <a:pt x="15" y="64"/>
                </a:cubicBezTo>
                <a:cubicBezTo>
                  <a:pt x="31" y="54"/>
                  <a:pt x="44" y="25"/>
                  <a:pt x="53" y="2"/>
                </a:cubicBezTo>
                <a:cubicBezTo>
                  <a:pt x="62" y="0"/>
                  <a:pt x="66" y="4"/>
                  <a:pt x="70" y="7"/>
                </a:cubicBezTo>
                <a:close/>
                <a:moveTo>
                  <a:pt x="48" y="63"/>
                </a:moveTo>
                <a:cubicBezTo>
                  <a:pt x="53" y="63"/>
                  <a:pt x="58" y="63"/>
                  <a:pt x="63" y="63"/>
                </a:cubicBezTo>
                <a:cubicBezTo>
                  <a:pt x="63" y="60"/>
                  <a:pt x="63" y="56"/>
                  <a:pt x="63" y="53"/>
                </a:cubicBezTo>
                <a:cubicBezTo>
                  <a:pt x="55" y="54"/>
                  <a:pt x="46" y="53"/>
                  <a:pt x="48" y="63"/>
                </a:cubicBezTo>
                <a:close/>
                <a:moveTo>
                  <a:pt x="46" y="77"/>
                </a:moveTo>
                <a:cubicBezTo>
                  <a:pt x="47" y="86"/>
                  <a:pt x="57" y="77"/>
                  <a:pt x="63" y="79"/>
                </a:cubicBezTo>
                <a:cubicBezTo>
                  <a:pt x="62" y="77"/>
                  <a:pt x="63" y="72"/>
                  <a:pt x="61" y="72"/>
                </a:cubicBezTo>
                <a:cubicBezTo>
                  <a:pt x="60" y="78"/>
                  <a:pt x="44" y="69"/>
                  <a:pt x="46" y="77"/>
                </a:cubicBezTo>
                <a:close/>
                <a:moveTo>
                  <a:pt x="46" y="98"/>
                </a:moveTo>
                <a:cubicBezTo>
                  <a:pt x="53" y="97"/>
                  <a:pt x="66" y="102"/>
                  <a:pt x="63" y="90"/>
                </a:cubicBezTo>
                <a:cubicBezTo>
                  <a:pt x="57" y="90"/>
                  <a:pt x="51" y="95"/>
                  <a:pt x="46" y="90"/>
                </a:cubicBezTo>
                <a:cubicBezTo>
                  <a:pt x="46" y="93"/>
                  <a:pt x="46" y="95"/>
                  <a:pt x="46" y="98"/>
                </a:cubicBezTo>
                <a:close/>
              </a:path>
            </a:pathLst>
          </a:custGeom>
          <a:solidFill>
            <a:srgbClr val="133F62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Freeform 21"/>
          <p:cNvSpPr/>
          <p:nvPr/>
        </p:nvSpPr>
        <p:spPr bwMode="auto">
          <a:xfrm>
            <a:off x="3066204" y="6043138"/>
            <a:ext cx="36371" cy="37988"/>
          </a:xfrm>
          <a:custGeom>
            <a:avLst/>
            <a:gdLst>
              <a:gd name="T0" fmla="*/ 17 w 24"/>
              <a:gd name="T1" fmla="*/ 2 h 25"/>
              <a:gd name="T2" fmla="*/ 22 w 24"/>
              <a:gd name="T3" fmla="*/ 24 h 25"/>
              <a:gd name="T4" fmla="*/ 0 w 24"/>
              <a:gd name="T5" fmla="*/ 15 h 25"/>
              <a:gd name="T6" fmla="*/ 17 w 24"/>
              <a:gd name="T7" fmla="*/ 2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" h="25">
                <a:moveTo>
                  <a:pt x="17" y="2"/>
                </a:moveTo>
                <a:cubicBezTo>
                  <a:pt x="16" y="12"/>
                  <a:pt x="24" y="13"/>
                  <a:pt x="22" y="24"/>
                </a:cubicBezTo>
                <a:cubicBezTo>
                  <a:pt x="10" y="25"/>
                  <a:pt x="4" y="22"/>
                  <a:pt x="0" y="15"/>
                </a:cubicBezTo>
                <a:cubicBezTo>
                  <a:pt x="2" y="7"/>
                  <a:pt x="5" y="0"/>
                  <a:pt x="17" y="2"/>
                </a:cubicBezTo>
                <a:close/>
              </a:path>
            </a:pathLst>
          </a:custGeom>
          <a:solidFill>
            <a:srgbClr val="133F62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Freeform 22"/>
          <p:cNvSpPr/>
          <p:nvPr/>
        </p:nvSpPr>
        <p:spPr bwMode="auto">
          <a:xfrm>
            <a:off x="3536604" y="6043138"/>
            <a:ext cx="36371" cy="37988"/>
          </a:xfrm>
          <a:custGeom>
            <a:avLst/>
            <a:gdLst>
              <a:gd name="T0" fmla="*/ 17 w 24"/>
              <a:gd name="T1" fmla="*/ 2 h 25"/>
              <a:gd name="T2" fmla="*/ 23 w 24"/>
              <a:gd name="T3" fmla="*/ 24 h 25"/>
              <a:gd name="T4" fmla="*/ 0 w 24"/>
              <a:gd name="T5" fmla="*/ 15 h 25"/>
              <a:gd name="T6" fmla="*/ 17 w 24"/>
              <a:gd name="T7" fmla="*/ 2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" h="25">
                <a:moveTo>
                  <a:pt x="17" y="2"/>
                </a:moveTo>
                <a:cubicBezTo>
                  <a:pt x="16" y="12"/>
                  <a:pt x="24" y="13"/>
                  <a:pt x="23" y="24"/>
                </a:cubicBezTo>
                <a:cubicBezTo>
                  <a:pt x="11" y="25"/>
                  <a:pt x="4" y="22"/>
                  <a:pt x="0" y="15"/>
                </a:cubicBezTo>
                <a:cubicBezTo>
                  <a:pt x="2" y="7"/>
                  <a:pt x="6" y="0"/>
                  <a:pt x="17" y="2"/>
                </a:cubicBezTo>
                <a:close/>
              </a:path>
            </a:pathLst>
          </a:custGeom>
          <a:solidFill>
            <a:srgbClr val="133F62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Freeform 23"/>
          <p:cNvSpPr/>
          <p:nvPr/>
        </p:nvSpPr>
        <p:spPr bwMode="auto">
          <a:xfrm>
            <a:off x="2931227" y="6099715"/>
            <a:ext cx="34755" cy="46878"/>
          </a:xfrm>
          <a:custGeom>
            <a:avLst/>
            <a:gdLst>
              <a:gd name="T0" fmla="*/ 23 w 23"/>
              <a:gd name="T1" fmla="*/ 0 h 30"/>
              <a:gd name="T2" fmla="*/ 19 w 23"/>
              <a:gd name="T3" fmla="*/ 29 h 30"/>
              <a:gd name="T4" fmla="*/ 0 w 23"/>
              <a:gd name="T5" fmla="*/ 22 h 30"/>
              <a:gd name="T6" fmla="*/ 23 w 23"/>
              <a:gd name="T7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" h="30">
                <a:moveTo>
                  <a:pt x="23" y="0"/>
                </a:moveTo>
                <a:cubicBezTo>
                  <a:pt x="22" y="11"/>
                  <a:pt x="18" y="18"/>
                  <a:pt x="19" y="29"/>
                </a:cubicBezTo>
                <a:cubicBezTo>
                  <a:pt x="10" y="30"/>
                  <a:pt x="4" y="27"/>
                  <a:pt x="0" y="22"/>
                </a:cubicBezTo>
                <a:cubicBezTo>
                  <a:pt x="5" y="11"/>
                  <a:pt x="11" y="3"/>
                  <a:pt x="23" y="0"/>
                </a:cubicBezTo>
                <a:close/>
              </a:path>
            </a:pathLst>
          </a:custGeom>
          <a:solidFill>
            <a:srgbClr val="133F62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" name="Freeform 24"/>
          <p:cNvSpPr/>
          <p:nvPr/>
        </p:nvSpPr>
        <p:spPr bwMode="auto">
          <a:xfrm>
            <a:off x="3403243" y="6099715"/>
            <a:ext cx="33138" cy="46878"/>
          </a:xfrm>
          <a:custGeom>
            <a:avLst/>
            <a:gdLst>
              <a:gd name="T0" fmla="*/ 22 w 22"/>
              <a:gd name="T1" fmla="*/ 0 h 30"/>
              <a:gd name="T2" fmla="*/ 18 w 22"/>
              <a:gd name="T3" fmla="*/ 29 h 30"/>
              <a:gd name="T4" fmla="*/ 0 w 22"/>
              <a:gd name="T5" fmla="*/ 22 h 30"/>
              <a:gd name="T6" fmla="*/ 22 w 22"/>
              <a:gd name="T7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" h="30">
                <a:moveTo>
                  <a:pt x="22" y="0"/>
                </a:moveTo>
                <a:cubicBezTo>
                  <a:pt x="22" y="11"/>
                  <a:pt x="18" y="18"/>
                  <a:pt x="18" y="29"/>
                </a:cubicBezTo>
                <a:cubicBezTo>
                  <a:pt x="9" y="30"/>
                  <a:pt x="3" y="27"/>
                  <a:pt x="0" y="22"/>
                </a:cubicBezTo>
                <a:cubicBezTo>
                  <a:pt x="4" y="11"/>
                  <a:pt x="10" y="3"/>
                  <a:pt x="22" y="0"/>
                </a:cubicBezTo>
                <a:close/>
              </a:path>
            </a:pathLst>
          </a:custGeom>
          <a:solidFill>
            <a:srgbClr val="133F62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" name="Freeform 25"/>
          <p:cNvSpPr/>
          <p:nvPr/>
        </p:nvSpPr>
        <p:spPr bwMode="auto">
          <a:xfrm>
            <a:off x="3760488" y="6182156"/>
            <a:ext cx="56577" cy="56577"/>
          </a:xfrm>
          <a:custGeom>
            <a:avLst/>
            <a:gdLst>
              <a:gd name="T0" fmla="*/ 35 w 37"/>
              <a:gd name="T1" fmla="*/ 17 h 37"/>
              <a:gd name="T2" fmla="*/ 32 w 37"/>
              <a:gd name="T3" fmla="*/ 37 h 37"/>
              <a:gd name="T4" fmla="*/ 0 w 37"/>
              <a:gd name="T5" fmla="*/ 2 h 37"/>
              <a:gd name="T6" fmla="*/ 35 w 37"/>
              <a:gd name="T7" fmla="*/ 17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" h="37">
                <a:moveTo>
                  <a:pt x="35" y="17"/>
                </a:moveTo>
                <a:cubicBezTo>
                  <a:pt x="37" y="27"/>
                  <a:pt x="33" y="31"/>
                  <a:pt x="32" y="37"/>
                </a:cubicBezTo>
                <a:cubicBezTo>
                  <a:pt x="18" y="30"/>
                  <a:pt x="3" y="15"/>
                  <a:pt x="0" y="2"/>
                </a:cubicBezTo>
                <a:cubicBezTo>
                  <a:pt x="13" y="0"/>
                  <a:pt x="24" y="13"/>
                  <a:pt x="35" y="17"/>
                </a:cubicBezTo>
                <a:close/>
              </a:path>
            </a:pathLst>
          </a:custGeom>
          <a:solidFill>
            <a:srgbClr val="133F62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Freeform 26"/>
          <p:cNvSpPr/>
          <p:nvPr/>
        </p:nvSpPr>
        <p:spPr bwMode="auto">
          <a:xfrm>
            <a:off x="3278773" y="6192663"/>
            <a:ext cx="55769" cy="49303"/>
          </a:xfrm>
          <a:custGeom>
            <a:avLst/>
            <a:gdLst>
              <a:gd name="T0" fmla="*/ 0 w 37"/>
              <a:gd name="T1" fmla="*/ 5 h 32"/>
              <a:gd name="T2" fmla="*/ 37 w 37"/>
              <a:gd name="T3" fmla="*/ 17 h 32"/>
              <a:gd name="T4" fmla="*/ 30 w 37"/>
              <a:gd name="T5" fmla="*/ 32 h 32"/>
              <a:gd name="T6" fmla="*/ 0 w 37"/>
              <a:gd name="T7" fmla="*/ 5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" h="32">
                <a:moveTo>
                  <a:pt x="0" y="5"/>
                </a:moveTo>
                <a:cubicBezTo>
                  <a:pt x="14" y="0"/>
                  <a:pt x="31" y="8"/>
                  <a:pt x="37" y="17"/>
                </a:cubicBezTo>
                <a:cubicBezTo>
                  <a:pt x="36" y="23"/>
                  <a:pt x="35" y="30"/>
                  <a:pt x="30" y="32"/>
                </a:cubicBezTo>
                <a:cubicBezTo>
                  <a:pt x="15" y="29"/>
                  <a:pt x="14" y="10"/>
                  <a:pt x="0" y="5"/>
                </a:cubicBezTo>
                <a:close/>
              </a:path>
            </a:pathLst>
          </a:custGeom>
          <a:solidFill>
            <a:srgbClr val="133F62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Freeform 27"/>
          <p:cNvSpPr/>
          <p:nvPr/>
        </p:nvSpPr>
        <p:spPr bwMode="auto">
          <a:xfrm>
            <a:off x="3660266" y="6045562"/>
            <a:ext cx="174581" cy="194788"/>
          </a:xfrm>
          <a:custGeom>
            <a:avLst/>
            <a:gdLst>
              <a:gd name="T0" fmla="*/ 77 w 115"/>
              <a:gd name="T1" fmla="*/ 39 h 126"/>
              <a:gd name="T2" fmla="*/ 72 w 115"/>
              <a:gd name="T3" fmla="*/ 68 h 126"/>
              <a:gd name="T4" fmla="*/ 109 w 115"/>
              <a:gd name="T5" fmla="*/ 68 h 126"/>
              <a:gd name="T6" fmla="*/ 114 w 115"/>
              <a:gd name="T7" fmla="*/ 85 h 126"/>
              <a:gd name="T8" fmla="*/ 44 w 115"/>
              <a:gd name="T9" fmla="*/ 114 h 126"/>
              <a:gd name="T10" fmla="*/ 5 w 115"/>
              <a:gd name="T11" fmla="*/ 122 h 126"/>
              <a:gd name="T12" fmla="*/ 48 w 115"/>
              <a:gd name="T13" fmla="*/ 87 h 126"/>
              <a:gd name="T14" fmla="*/ 5 w 115"/>
              <a:gd name="T15" fmla="*/ 92 h 126"/>
              <a:gd name="T16" fmla="*/ 2 w 115"/>
              <a:gd name="T17" fmla="*/ 81 h 126"/>
              <a:gd name="T18" fmla="*/ 35 w 115"/>
              <a:gd name="T19" fmla="*/ 77 h 126"/>
              <a:gd name="T20" fmla="*/ 22 w 115"/>
              <a:gd name="T21" fmla="*/ 68 h 126"/>
              <a:gd name="T22" fmla="*/ 26 w 115"/>
              <a:gd name="T23" fmla="*/ 53 h 126"/>
              <a:gd name="T24" fmla="*/ 53 w 115"/>
              <a:gd name="T25" fmla="*/ 74 h 126"/>
              <a:gd name="T26" fmla="*/ 64 w 115"/>
              <a:gd name="T27" fmla="*/ 29 h 126"/>
              <a:gd name="T28" fmla="*/ 77 w 115"/>
              <a:gd name="T29" fmla="*/ 39 h 126"/>
              <a:gd name="T30" fmla="*/ 88 w 115"/>
              <a:gd name="T31" fmla="*/ 26 h 126"/>
              <a:gd name="T32" fmla="*/ 40 w 115"/>
              <a:gd name="T33" fmla="*/ 31 h 126"/>
              <a:gd name="T34" fmla="*/ 53 w 115"/>
              <a:gd name="T35" fmla="*/ 59 h 126"/>
              <a:gd name="T36" fmla="*/ 37 w 115"/>
              <a:gd name="T37" fmla="*/ 35 h 126"/>
              <a:gd name="T38" fmla="*/ 24 w 115"/>
              <a:gd name="T39" fmla="*/ 27 h 126"/>
              <a:gd name="T40" fmla="*/ 16 w 115"/>
              <a:gd name="T41" fmla="*/ 50 h 126"/>
              <a:gd name="T42" fmla="*/ 0 w 115"/>
              <a:gd name="T43" fmla="*/ 39 h 126"/>
              <a:gd name="T44" fmla="*/ 113 w 115"/>
              <a:gd name="T45" fmla="*/ 35 h 126"/>
              <a:gd name="T46" fmla="*/ 77 w 115"/>
              <a:gd name="T47" fmla="*/ 39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5" h="126">
                <a:moveTo>
                  <a:pt x="77" y="39"/>
                </a:moveTo>
                <a:cubicBezTo>
                  <a:pt x="73" y="46"/>
                  <a:pt x="74" y="59"/>
                  <a:pt x="72" y="68"/>
                </a:cubicBezTo>
                <a:cubicBezTo>
                  <a:pt x="82" y="73"/>
                  <a:pt x="98" y="68"/>
                  <a:pt x="109" y="68"/>
                </a:cubicBezTo>
                <a:cubicBezTo>
                  <a:pt x="109" y="75"/>
                  <a:pt x="115" y="77"/>
                  <a:pt x="114" y="85"/>
                </a:cubicBezTo>
                <a:cubicBezTo>
                  <a:pt x="85" y="79"/>
                  <a:pt x="49" y="85"/>
                  <a:pt x="44" y="114"/>
                </a:cubicBezTo>
                <a:cubicBezTo>
                  <a:pt x="34" y="118"/>
                  <a:pt x="18" y="126"/>
                  <a:pt x="5" y="122"/>
                </a:cubicBezTo>
                <a:cubicBezTo>
                  <a:pt x="20" y="110"/>
                  <a:pt x="37" y="102"/>
                  <a:pt x="48" y="87"/>
                </a:cubicBezTo>
                <a:cubicBezTo>
                  <a:pt x="31" y="86"/>
                  <a:pt x="21" y="92"/>
                  <a:pt x="5" y="92"/>
                </a:cubicBezTo>
                <a:cubicBezTo>
                  <a:pt x="6" y="87"/>
                  <a:pt x="1" y="86"/>
                  <a:pt x="2" y="81"/>
                </a:cubicBezTo>
                <a:cubicBezTo>
                  <a:pt x="11" y="79"/>
                  <a:pt x="23" y="78"/>
                  <a:pt x="35" y="77"/>
                </a:cubicBezTo>
                <a:cubicBezTo>
                  <a:pt x="32" y="73"/>
                  <a:pt x="24" y="74"/>
                  <a:pt x="22" y="68"/>
                </a:cubicBezTo>
                <a:cubicBezTo>
                  <a:pt x="21" y="61"/>
                  <a:pt x="24" y="57"/>
                  <a:pt x="26" y="53"/>
                </a:cubicBezTo>
                <a:cubicBezTo>
                  <a:pt x="39" y="56"/>
                  <a:pt x="38" y="73"/>
                  <a:pt x="53" y="74"/>
                </a:cubicBezTo>
                <a:cubicBezTo>
                  <a:pt x="61" y="63"/>
                  <a:pt x="57" y="40"/>
                  <a:pt x="64" y="29"/>
                </a:cubicBezTo>
                <a:cubicBezTo>
                  <a:pt x="72" y="29"/>
                  <a:pt x="77" y="31"/>
                  <a:pt x="77" y="39"/>
                </a:cubicBezTo>
                <a:cubicBezTo>
                  <a:pt x="84" y="37"/>
                  <a:pt x="88" y="33"/>
                  <a:pt x="88" y="26"/>
                </a:cubicBezTo>
                <a:cubicBezTo>
                  <a:pt x="76" y="18"/>
                  <a:pt x="55" y="29"/>
                  <a:pt x="40" y="31"/>
                </a:cubicBezTo>
                <a:cubicBezTo>
                  <a:pt x="43" y="43"/>
                  <a:pt x="54" y="45"/>
                  <a:pt x="53" y="59"/>
                </a:cubicBezTo>
                <a:cubicBezTo>
                  <a:pt x="38" y="61"/>
                  <a:pt x="27" y="46"/>
                  <a:pt x="37" y="35"/>
                </a:cubicBezTo>
                <a:cubicBezTo>
                  <a:pt x="34" y="32"/>
                  <a:pt x="23" y="38"/>
                  <a:pt x="24" y="27"/>
                </a:cubicBezTo>
                <a:cubicBezTo>
                  <a:pt x="18" y="32"/>
                  <a:pt x="21" y="44"/>
                  <a:pt x="16" y="50"/>
                </a:cubicBezTo>
                <a:cubicBezTo>
                  <a:pt x="8" y="49"/>
                  <a:pt x="1" y="47"/>
                  <a:pt x="0" y="39"/>
                </a:cubicBezTo>
                <a:cubicBezTo>
                  <a:pt x="23" y="18"/>
                  <a:pt x="93" y="0"/>
                  <a:pt x="113" y="35"/>
                </a:cubicBezTo>
                <a:cubicBezTo>
                  <a:pt x="108" y="44"/>
                  <a:pt x="84" y="49"/>
                  <a:pt x="77" y="39"/>
                </a:cubicBezTo>
                <a:close/>
              </a:path>
            </a:pathLst>
          </a:custGeom>
          <a:solidFill>
            <a:srgbClr val="133F62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" name="Freeform 28"/>
          <p:cNvSpPr>
            <a:spLocks noEditPoints="1"/>
          </p:cNvSpPr>
          <p:nvPr/>
        </p:nvSpPr>
        <p:spPr bwMode="auto">
          <a:xfrm>
            <a:off x="919500" y="6036672"/>
            <a:ext cx="155183" cy="198021"/>
          </a:xfrm>
          <a:custGeom>
            <a:avLst/>
            <a:gdLst>
              <a:gd name="T0" fmla="*/ 102 w 102"/>
              <a:gd name="T1" fmla="*/ 14 h 128"/>
              <a:gd name="T2" fmla="*/ 98 w 102"/>
              <a:gd name="T3" fmla="*/ 124 h 128"/>
              <a:gd name="T4" fmla="*/ 65 w 102"/>
              <a:gd name="T5" fmla="*/ 110 h 128"/>
              <a:gd name="T6" fmla="*/ 4 w 102"/>
              <a:gd name="T7" fmla="*/ 117 h 128"/>
              <a:gd name="T8" fmla="*/ 4 w 102"/>
              <a:gd name="T9" fmla="*/ 19 h 128"/>
              <a:gd name="T10" fmla="*/ 102 w 102"/>
              <a:gd name="T11" fmla="*/ 14 h 128"/>
              <a:gd name="T12" fmla="*/ 18 w 102"/>
              <a:gd name="T13" fmla="*/ 28 h 128"/>
              <a:gd name="T14" fmla="*/ 15 w 102"/>
              <a:gd name="T15" fmla="*/ 82 h 128"/>
              <a:gd name="T16" fmla="*/ 39 w 102"/>
              <a:gd name="T17" fmla="*/ 80 h 128"/>
              <a:gd name="T18" fmla="*/ 37 w 102"/>
              <a:gd name="T19" fmla="*/ 65 h 128"/>
              <a:gd name="T20" fmla="*/ 22 w 102"/>
              <a:gd name="T21" fmla="*/ 58 h 128"/>
              <a:gd name="T22" fmla="*/ 41 w 102"/>
              <a:gd name="T23" fmla="*/ 49 h 128"/>
              <a:gd name="T24" fmla="*/ 22 w 102"/>
              <a:gd name="T25" fmla="*/ 36 h 128"/>
              <a:gd name="T26" fmla="*/ 70 w 102"/>
              <a:gd name="T27" fmla="*/ 30 h 128"/>
              <a:gd name="T28" fmla="*/ 72 w 102"/>
              <a:gd name="T29" fmla="*/ 36 h 128"/>
              <a:gd name="T30" fmla="*/ 55 w 102"/>
              <a:gd name="T31" fmla="*/ 49 h 128"/>
              <a:gd name="T32" fmla="*/ 72 w 102"/>
              <a:gd name="T33" fmla="*/ 52 h 128"/>
              <a:gd name="T34" fmla="*/ 68 w 102"/>
              <a:gd name="T35" fmla="*/ 64 h 128"/>
              <a:gd name="T36" fmla="*/ 79 w 102"/>
              <a:gd name="T37" fmla="*/ 89 h 128"/>
              <a:gd name="T38" fmla="*/ 24 w 102"/>
              <a:gd name="T39" fmla="*/ 95 h 128"/>
              <a:gd name="T40" fmla="*/ 15 w 102"/>
              <a:gd name="T41" fmla="*/ 91 h 128"/>
              <a:gd name="T42" fmla="*/ 17 w 102"/>
              <a:gd name="T43" fmla="*/ 100 h 128"/>
              <a:gd name="T44" fmla="*/ 66 w 102"/>
              <a:gd name="T45" fmla="*/ 97 h 128"/>
              <a:gd name="T46" fmla="*/ 81 w 102"/>
              <a:gd name="T47" fmla="*/ 108 h 128"/>
              <a:gd name="T48" fmla="*/ 79 w 102"/>
              <a:gd name="T49" fmla="*/ 17 h 128"/>
              <a:gd name="T50" fmla="*/ 18 w 102"/>
              <a:gd name="T51" fmla="*/ 28 h 128"/>
              <a:gd name="T52" fmla="*/ 54 w 102"/>
              <a:gd name="T53" fmla="*/ 78 h 128"/>
              <a:gd name="T54" fmla="*/ 65 w 102"/>
              <a:gd name="T55" fmla="*/ 76 h 128"/>
              <a:gd name="T56" fmla="*/ 55 w 102"/>
              <a:gd name="T57" fmla="*/ 64 h 128"/>
              <a:gd name="T58" fmla="*/ 54 w 102"/>
              <a:gd name="T59" fmla="*/ 7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2" h="128">
                <a:moveTo>
                  <a:pt x="102" y="14"/>
                </a:moveTo>
                <a:cubicBezTo>
                  <a:pt x="94" y="43"/>
                  <a:pt x="100" y="95"/>
                  <a:pt x="98" y="124"/>
                </a:cubicBezTo>
                <a:cubicBezTo>
                  <a:pt x="86" y="128"/>
                  <a:pt x="73" y="117"/>
                  <a:pt x="65" y="110"/>
                </a:cubicBezTo>
                <a:cubicBezTo>
                  <a:pt x="45" y="112"/>
                  <a:pt x="18" y="116"/>
                  <a:pt x="4" y="117"/>
                </a:cubicBezTo>
                <a:cubicBezTo>
                  <a:pt x="0" y="89"/>
                  <a:pt x="1" y="48"/>
                  <a:pt x="4" y="19"/>
                </a:cubicBezTo>
                <a:cubicBezTo>
                  <a:pt x="31" y="13"/>
                  <a:pt x="72" y="0"/>
                  <a:pt x="102" y="14"/>
                </a:cubicBezTo>
                <a:close/>
                <a:moveTo>
                  <a:pt x="18" y="28"/>
                </a:moveTo>
                <a:cubicBezTo>
                  <a:pt x="15" y="44"/>
                  <a:pt x="18" y="66"/>
                  <a:pt x="15" y="82"/>
                </a:cubicBezTo>
                <a:cubicBezTo>
                  <a:pt x="18" y="83"/>
                  <a:pt x="32" y="82"/>
                  <a:pt x="39" y="80"/>
                </a:cubicBezTo>
                <a:cubicBezTo>
                  <a:pt x="38" y="76"/>
                  <a:pt x="41" y="67"/>
                  <a:pt x="37" y="65"/>
                </a:cubicBezTo>
                <a:cubicBezTo>
                  <a:pt x="31" y="71"/>
                  <a:pt x="21" y="66"/>
                  <a:pt x="22" y="58"/>
                </a:cubicBezTo>
                <a:cubicBezTo>
                  <a:pt x="27" y="53"/>
                  <a:pt x="42" y="60"/>
                  <a:pt x="41" y="49"/>
                </a:cubicBezTo>
                <a:cubicBezTo>
                  <a:pt x="35" y="42"/>
                  <a:pt x="21" y="54"/>
                  <a:pt x="22" y="36"/>
                </a:cubicBezTo>
                <a:cubicBezTo>
                  <a:pt x="37" y="34"/>
                  <a:pt x="56" y="26"/>
                  <a:pt x="70" y="30"/>
                </a:cubicBezTo>
                <a:cubicBezTo>
                  <a:pt x="70" y="33"/>
                  <a:pt x="73" y="33"/>
                  <a:pt x="72" y="36"/>
                </a:cubicBezTo>
                <a:cubicBezTo>
                  <a:pt x="71" y="44"/>
                  <a:pt x="54" y="38"/>
                  <a:pt x="55" y="49"/>
                </a:cubicBezTo>
                <a:cubicBezTo>
                  <a:pt x="59" y="56"/>
                  <a:pt x="71" y="44"/>
                  <a:pt x="72" y="52"/>
                </a:cubicBezTo>
                <a:cubicBezTo>
                  <a:pt x="75" y="60"/>
                  <a:pt x="68" y="58"/>
                  <a:pt x="68" y="64"/>
                </a:cubicBezTo>
                <a:cubicBezTo>
                  <a:pt x="74" y="70"/>
                  <a:pt x="79" y="78"/>
                  <a:pt x="79" y="89"/>
                </a:cubicBezTo>
                <a:cubicBezTo>
                  <a:pt x="58" y="89"/>
                  <a:pt x="39" y="90"/>
                  <a:pt x="24" y="95"/>
                </a:cubicBezTo>
                <a:cubicBezTo>
                  <a:pt x="20" y="95"/>
                  <a:pt x="15" y="82"/>
                  <a:pt x="15" y="91"/>
                </a:cubicBezTo>
                <a:cubicBezTo>
                  <a:pt x="14" y="96"/>
                  <a:pt x="15" y="98"/>
                  <a:pt x="17" y="100"/>
                </a:cubicBezTo>
                <a:cubicBezTo>
                  <a:pt x="29" y="102"/>
                  <a:pt x="51" y="99"/>
                  <a:pt x="66" y="97"/>
                </a:cubicBezTo>
                <a:cubicBezTo>
                  <a:pt x="72" y="99"/>
                  <a:pt x="73" y="107"/>
                  <a:pt x="81" y="108"/>
                </a:cubicBezTo>
                <a:cubicBezTo>
                  <a:pt x="83" y="82"/>
                  <a:pt x="86" y="41"/>
                  <a:pt x="79" y="17"/>
                </a:cubicBezTo>
                <a:cubicBezTo>
                  <a:pt x="59" y="14"/>
                  <a:pt x="35" y="22"/>
                  <a:pt x="18" y="28"/>
                </a:cubicBezTo>
                <a:close/>
                <a:moveTo>
                  <a:pt x="54" y="78"/>
                </a:moveTo>
                <a:cubicBezTo>
                  <a:pt x="57" y="77"/>
                  <a:pt x="64" y="81"/>
                  <a:pt x="65" y="76"/>
                </a:cubicBezTo>
                <a:cubicBezTo>
                  <a:pt x="54" y="79"/>
                  <a:pt x="64" y="62"/>
                  <a:pt x="55" y="64"/>
                </a:cubicBezTo>
                <a:cubicBezTo>
                  <a:pt x="56" y="69"/>
                  <a:pt x="52" y="71"/>
                  <a:pt x="54" y="78"/>
                </a:cubicBezTo>
                <a:close/>
              </a:path>
            </a:pathLst>
          </a:custGeom>
          <a:solidFill>
            <a:srgbClr val="133F62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Freeform 29"/>
          <p:cNvSpPr/>
          <p:nvPr/>
        </p:nvSpPr>
        <p:spPr bwMode="auto">
          <a:xfrm>
            <a:off x="1157933" y="6039905"/>
            <a:ext cx="151142" cy="194788"/>
          </a:xfrm>
          <a:custGeom>
            <a:avLst/>
            <a:gdLst>
              <a:gd name="T0" fmla="*/ 100 w 100"/>
              <a:gd name="T1" fmla="*/ 15 h 126"/>
              <a:gd name="T2" fmla="*/ 94 w 100"/>
              <a:gd name="T3" fmla="*/ 126 h 126"/>
              <a:gd name="T4" fmla="*/ 54 w 100"/>
              <a:gd name="T5" fmla="*/ 100 h 126"/>
              <a:gd name="T6" fmla="*/ 76 w 100"/>
              <a:gd name="T7" fmla="*/ 106 h 126"/>
              <a:gd name="T8" fmla="*/ 76 w 100"/>
              <a:gd name="T9" fmla="*/ 21 h 126"/>
              <a:gd name="T10" fmla="*/ 18 w 100"/>
              <a:gd name="T11" fmla="*/ 30 h 126"/>
              <a:gd name="T12" fmla="*/ 15 w 100"/>
              <a:gd name="T13" fmla="*/ 87 h 126"/>
              <a:gd name="T14" fmla="*/ 4 w 100"/>
              <a:gd name="T15" fmla="*/ 113 h 126"/>
              <a:gd name="T16" fmla="*/ 6 w 100"/>
              <a:gd name="T17" fmla="*/ 13 h 126"/>
              <a:gd name="T18" fmla="*/ 100 w 100"/>
              <a:gd name="T19" fmla="*/ 15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0" h="126">
                <a:moveTo>
                  <a:pt x="100" y="15"/>
                </a:moveTo>
                <a:cubicBezTo>
                  <a:pt x="90" y="43"/>
                  <a:pt x="100" y="96"/>
                  <a:pt x="94" y="126"/>
                </a:cubicBezTo>
                <a:cubicBezTo>
                  <a:pt x="76" y="124"/>
                  <a:pt x="57" y="112"/>
                  <a:pt x="54" y="100"/>
                </a:cubicBezTo>
                <a:cubicBezTo>
                  <a:pt x="61" y="102"/>
                  <a:pt x="67" y="105"/>
                  <a:pt x="76" y="106"/>
                </a:cubicBezTo>
                <a:cubicBezTo>
                  <a:pt x="79" y="82"/>
                  <a:pt x="79" y="45"/>
                  <a:pt x="76" y="21"/>
                </a:cubicBezTo>
                <a:cubicBezTo>
                  <a:pt x="55" y="15"/>
                  <a:pt x="34" y="25"/>
                  <a:pt x="18" y="30"/>
                </a:cubicBezTo>
                <a:cubicBezTo>
                  <a:pt x="18" y="47"/>
                  <a:pt x="15" y="69"/>
                  <a:pt x="15" y="87"/>
                </a:cubicBezTo>
                <a:cubicBezTo>
                  <a:pt x="14" y="98"/>
                  <a:pt x="21" y="115"/>
                  <a:pt x="4" y="113"/>
                </a:cubicBezTo>
                <a:cubicBezTo>
                  <a:pt x="0" y="83"/>
                  <a:pt x="1" y="42"/>
                  <a:pt x="6" y="13"/>
                </a:cubicBezTo>
                <a:cubicBezTo>
                  <a:pt x="35" y="16"/>
                  <a:pt x="72" y="0"/>
                  <a:pt x="100" y="15"/>
                </a:cubicBezTo>
                <a:close/>
              </a:path>
            </a:pathLst>
          </a:custGeom>
          <a:solidFill>
            <a:srgbClr val="133F62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reeform 30"/>
          <p:cNvSpPr/>
          <p:nvPr/>
        </p:nvSpPr>
        <p:spPr bwMode="auto">
          <a:xfrm>
            <a:off x="1445669" y="6079509"/>
            <a:ext cx="65468" cy="74359"/>
          </a:xfrm>
          <a:custGeom>
            <a:avLst/>
            <a:gdLst>
              <a:gd name="T0" fmla="*/ 43 w 43"/>
              <a:gd name="T1" fmla="*/ 0 h 48"/>
              <a:gd name="T2" fmla="*/ 0 w 43"/>
              <a:gd name="T3" fmla="*/ 13 h 48"/>
              <a:gd name="T4" fmla="*/ 43 w 43"/>
              <a:gd name="T5" fmla="*/ 0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48">
                <a:moveTo>
                  <a:pt x="43" y="0"/>
                </a:moveTo>
                <a:cubicBezTo>
                  <a:pt x="39" y="17"/>
                  <a:pt x="7" y="48"/>
                  <a:pt x="0" y="13"/>
                </a:cubicBezTo>
                <a:cubicBezTo>
                  <a:pt x="23" y="21"/>
                  <a:pt x="23" y="1"/>
                  <a:pt x="43" y="0"/>
                </a:cubicBezTo>
                <a:close/>
              </a:path>
            </a:pathLst>
          </a:custGeom>
          <a:solidFill>
            <a:srgbClr val="133F62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reeform 31"/>
          <p:cNvSpPr/>
          <p:nvPr/>
        </p:nvSpPr>
        <p:spPr bwMode="auto">
          <a:xfrm>
            <a:off x="1525685" y="6085975"/>
            <a:ext cx="54961" cy="54153"/>
          </a:xfrm>
          <a:custGeom>
            <a:avLst/>
            <a:gdLst>
              <a:gd name="T0" fmla="*/ 8 w 36"/>
              <a:gd name="T1" fmla="*/ 0 h 35"/>
              <a:gd name="T2" fmla="*/ 30 w 36"/>
              <a:gd name="T3" fmla="*/ 35 h 35"/>
              <a:gd name="T4" fmla="*/ 6 w 36"/>
              <a:gd name="T5" fmla="*/ 28 h 35"/>
              <a:gd name="T6" fmla="*/ 8 w 36"/>
              <a:gd name="T7" fmla="*/ 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" h="35">
                <a:moveTo>
                  <a:pt x="8" y="0"/>
                </a:moveTo>
                <a:cubicBezTo>
                  <a:pt x="16" y="11"/>
                  <a:pt x="36" y="18"/>
                  <a:pt x="30" y="35"/>
                </a:cubicBezTo>
                <a:cubicBezTo>
                  <a:pt x="21" y="34"/>
                  <a:pt x="15" y="30"/>
                  <a:pt x="6" y="28"/>
                </a:cubicBezTo>
                <a:cubicBezTo>
                  <a:pt x="1" y="22"/>
                  <a:pt x="0" y="3"/>
                  <a:pt x="8" y="0"/>
                </a:cubicBezTo>
                <a:close/>
              </a:path>
            </a:pathLst>
          </a:custGeom>
          <a:solidFill>
            <a:srgbClr val="133F62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reeform 32"/>
          <p:cNvSpPr/>
          <p:nvPr/>
        </p:nvSpPr>
        <p:spPr bwMode="auto">
          <a:xfrm>
            <a:off x="1189454" y="6079509"/>
            <a:ext cx="77592" cy="40412"/>
          </a:xfrm>
          <a:custGeom>
            <a:avLst/>
            <a:gdLst>
              <a:gd name="T0" fmla="*/ 51 w 51"/>
              <a:gd name="T1" fmla="*/ 11 h 26"/>
              <a:gd name="T2" fmla="*/ 3 w 51"/>
              <a:gd name="T3" fmla="*/ 24 h 26"/>
              <a:gd name="T4" fmla="*/ 1 w 51"/>
              <a:gd name="T5" fmla="*/ 11 h 26"/>
              <a:gd name="T6" fmla="*/ 51 w 51"/>
              <a:gd name="T7" fmla="*/ 11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" h="26">
                <a:moveTo>
                  <a:pt x="51" y="11"/>
                </a:moveTo>
                <a:cubicBezTo>
                  <a:pt x="45" y="26"/>
                  <a:pt x="20" y="21"/>
                  <a:pt x="3" y="24"/>
                </a:cubicBezTo>
                <a:cubicBezTo>
                  <a:pt x="2" y="20"/>
                  <a:pt x="0" y="17"/>
                  <a:pt x="1" y="11"/>
                </a:cubicBezTo>
                <a:cubicBezTo>
                  <a:pt x="19" y="15"/>
                  <a:pt x="43" y="0"/>
                  <a:pt x="51" y="11"/>
                </a:cubicBezTo>
                <a:close/>
              </a:path>
            </a:pathLst>
          </a:custGeom>
          <a:solidFill>
            <a:srgbClr val="133F62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reeform 33"/>
          <p:cNvSpPr/>
          <p:nvPr/>
        </p:nvSpPr>
        <p:spPr bwMode="auto">
          <a:xfrm>
            <a:off x="1406064" y="6096482"/>
            <a:ext cx="131745" cy="108305"/>
          </a:xfrm>
          <a:custGeom>
            <a:avLst/>
            <a:gdLst>
              <a:gd name="T0" fmla="*/ 8 w 87"/>
              <a:gd name="T1" fmla="*/ 0 h 70"/>
              <a:gd name="T2" fmla="*/ 23 w 87"/>
              <a:gd name="T3" fmla="*/ 4 h 70"/>
              <a:gd name="T4" fmla="*/ 69 w 87"/>
              <a:gd name="T5" fmla="*/ 43 h 70"/>
              <a:gd name="T6" fmla="*/ 61 w 87"/>
              <a:gd name="T7" fmla="*/ 10 h 70"/>
              <a:gd name="T8" fmla="*/ 87 w 87"/>
              <a:gd name="T9" fmla="*/ 65 h 70"/>
              <a:gd name="T10" fmla="*/ 6 w 87"/>
              <a:gd name="T11" fmla="*/ 6 h 70"/>
              <a:gd name="T12" fmla="*/ 8 w 87"/>
              <a:gd name="T1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7" h="70">
                <a:moveTo>
                  <a:pt x="8" y="0"/>
                </a:moveTo>
                <a:cubicBezTo>
                  <a:pt x="14" y="0"/>
                  <a:pt x="17" y="4"/>
                  <a:pt x="23" y="4"/>
                </a:cubicBezTo>
                <a:cubicBezTo>
                  <a:pt x="8" y="40"/>
                  <a:pt x="40" y="57"/>
                  <a:pt x="69" y="43"/>
                </a:cubicBezTo>
                <a:cubicBezTo>
                  <a:pt x="70" y="29"/>
                  <a:pt x="64" y="21"/>
                  <a:pt x="61" y="10"/>
                </a:cubicBezTo>
                <a:cubicBezTo>
                  <a:pt x="84" y="14"/>
                  <a:pt x="85" y="40"/>
                  <a:pt x="87" y="65"/>
                </a:cubicBezTo>
                <a:cubicBezTo>
                  <a:pt x="39" y="70"/>
                  <a:pt x="0" y="61"/>
                  <a:pt x="6" y="6"/>
                </a:cubicBezTo>
                <a:cubicBezTo>
                  <a:pt x="5" y="3"/>
                  <a:pt x="8" y="3"/>
                  <a:pt x="8" y="0"/>
                </a:cubicBezTo>
                <a:close/>
              </a:path>
            </a:pathLst>
          </a:custGeom>
          <a:solidFill>
            <a:srgbClr val="133F62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reeform 34"/>
          <p:cNvSpPr/>
          <p:nvPr/>
        </p:nvSpPr>
        <p:spPr bwMode="auto">
          <a:xfrm>
            <a:off x="1368077" y="6106181"/>
            <a:ext cx="41221" cy="63043"/>
          </a:xfrm>
          <a:custGeom>
            <a:avLst/>
            <a:gdLst>
              <a:gd name="T0" fmla="*/ 27 w 27"/>
              <a:gd name="T1" fmla="*/ 0 h 41"/>
              <a:gd name="T2" fmla="*/ 20 w 27"/>
              <a:gd name="T3" fmla="*/ 41 h 41"/>
              <a:gd name="T4" fmla="*/ 0 w 27"/>
              <a:gd name="T5" fmla="*/ 31 h 41"/>
              <a:gd name="T6" fmla="*/ 27 w 27"/>
              <a:gd name="T7" fmla="*/ 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" h="41">
                <a:moveTo>
                  <a:pt x="27" y="0"/>
                </a:moveTo>
                <a:cubicBezTo>
                  <a:pt x="25" y="14"/>
                  <a:pt x="23" y="28"/>
                  <a:pt x="20" y="41"/>
                </a:cubicBezTo>
                <a:cubicBezTo>
                  <a:pt x="10" y="40"/>
                  <a:pt x="4" y="37"/>
                  <a:pt x="0" y="31"/>
                </a:cubicBezTo>
                <a:cubicBezTo>
                  <a:pt x="7" y="19"/>
                  <a:pt x="13" y="5"/>
                  <a:pt x="27" y="0"/>
                </a:cubicBezTo>
                <a:close/>
              </a:path>
            </a:pathLst>
          </a:custGeom>
          <a:solidFill>
            <a:srgbClr val="133F62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reeform 35"/>
          <p:cNvSpPr>
            <a:spLocks noEditPoints="1"/>
          </p:cNvSpPr>
          <p:nvPr/>
        </p:nvSpPr>
        <p:spPr bwMode="auto">
          <a:xfrm>
            <a:off x="1187838" y="6116688"/>
            <a:ext cx="84866" cy="62235"/>
          </a:xfrm>
          <a:custGeom>
            <a:avLst/>
            <a:gdLst>
              <a:gd name="T0" fmla="*/ 56 w 56"/>
              <a:gd name="T1" fmla="*/ 12 h 40"/>
              <a:gd name="T2" fmla="*/ 43 w 56"/>
              <a:gd name="T3" fmla="*/ 37 h 40"/>
              <a:gd name="T4" fmla="*/ 10 w 56"/>
              <a:gd name="T5" fmla="*/ 39 h 40"/>
              <a:gd name="T6" fmla="*/ 2 w 56"/>
              <a:gd name="T7" fmla="*/ 10 h 40"/>
              <a:gd name="T8" fmla="*/ 56 w 56"/>
              <a:gd name="T9" fmla="*/ 12 h 40"/>
              <a:gd name="T10" fmla="*/ 17 w 56"/>
              <a:gd name="T11" fmla="*/ 17 h 40"/>
              <a:gd name="T12" fmla="*/ 17 w 56"/>
              <a:gd name="T13" fmla="*/ 28 h 40"/>
              <a:gd name="T14" fmla="*/ 34 w 56"/>
              <a:gd name="T15" fmla="*/ 26 h 40"/>
              <a:gd name="T16" fmla="*/ 34 w 56"/>
              <a:gd name="T17" fmla="*/ 15 h 40"/>
              <a:gd name="T18" fmla="*/ 17 w 56"/>
              <a:gd name="T19" fmla="*/ 17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" h="40">
                <a:moveTo>
                  <a:pt x="56" y="12"/>
                </a:moveTo>
                <a:cubicBezTo>
                  <a:pt x="52" y="21"/>
                  <a:pt x="47" y="28"/>
                  <a:pt x="43" y="37"/>
                </a:cubicBezTo>
                <a:cubicBezTo>
                  <a:pt x="33" y="32"/>
                  <a:pt x="21" y="40"/>
                  <a:pt x="10" y="39"/>
                </a:cubicBezTo>
                <a:cubicBezTo>
                  <a:pt x="7" y="29"/>
                  <a:pt x="0" y="24"/>
                  <a:pt x="2" y="10"/>
                </a:cubicBezTo>
                <a:cubicBezTo>
                  <a:pt x="19" y="7"/>
                  <a:pt x="46" y="0"/>
                  <a:pt x="56" y="12"/>
                </a:cubicBezTo>
                <a:close/>
                <a:moveTo>
                  <a:pt x="17" y="17"/>
                </a:moveTo>
                <a:cubicBezTo>
                  <a:pt x="18" y="23"/>
                  <a:pt x="14" y="25"/>
                  <a:pt x="17" y="28"/>
                </a:cubicBezTo>
                <a:cubicBezTo>
                  <a:pt x="25" y="30"/>
                  <a:pt x="26" y="25"/>
                  <a:pt x="34" y="26"/>
                </a:cubicBezTo>
                <a:cubicBezTo>
                  <a:pt x="34" y="23"/>
                  <a:pt x="34" y="19"/>
                  <a:pt x="34" y="15"/>
                </a:cubicBezTo>
                <a:cubicBezTo>
                  <a:pt x="26" y="14"/>
                  <a:pt x="25" y="19"/>
                  <a:pt x="17" y="17"/>
                </a:cubicBezTo>
                <a:close/>
              </a:path>
            </a:pathLst>
          </a:custGeom>
          <a:solidFill>
            <a:srgbClr val="133F62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reeform 36"/>
          <p:cNvSpPr/>
          <p:nvPr/>
        </p:nvSpPr>
        <p:spPr bwMode="auto">
          <a:xfrm>
            <a:off x="675409" y="6014849"/>
            <a:ext cx="188322" cy="222268"/>
          </a:xfrm>
          <a:custGeom>
            <a:avLst/>
            <a:gdLst>
              <a:gd name="T0" fmla="*/ 46 w 124"/>
              <a:gd name="T1" fmla="*/ 78 h 144"/>
              <a:gd name="T2" fmla="*/ 11 w 124"/>
              <a:gd name="T3" fmla="*/ 89 h 144"/>
              <a:gd name="T4" fmla="*/ 39 w 124"/>
              <a:gd name="T5" fmla="*/ 70 h 144"/>
              <a:gd name="T6" fmla="*/ 26 w 124"/>
              <a:gd name="T7" fmla="*/ 57 h 144"/>
              <a:gd name="T8" fmla="*/ 96 w 124"/>
              <a:gd name="T9" fmla="*/ 42 h 144"/>
              <a:gd name="T10" fmla="*/ 21 w 124"/>
              <a:gd name="T11" fmla="*/ 48 h 144"/>
              <a:gd name="T12" fmla="*/ 17 w 124"/>
              <a:gd name="T13" fmla="*/ 68 h 144"/>
              <a:gd name="T14" fmla="*/ 0 w 124"/>
              <a:gd name="T15" fmla="*/ 61 h 144"/>
              <a:gd name="T16" fmla="*/ 61 w 124"/>
              <a:gd name="T17" fmla="*/ 31 h 144"/>
              <a:gd name="T18" fmla="*/ 48 w 124"/>
              <a:gd name="T19" fmla="*/ 24 h 144"/>
              <a:gd name="T20" fmla="*/ 57 w 124"/>
              <a:gd name="T21" fmla="*/ 0 h 144"/>
              <a:gd name="T22" fmla="*/ 67 w 124"/>
              <a:gd name="T23" fmla="*/ 29 h 144"/>
              <a:gd name="T24" fmla="*/ 113 w 124"/>
              <a:gd name="T25" fmla="*/ 59 h 144"/>
              <a:gd name="T26" fmla="*/ 63 w 124"/>
              <a:gd name="T27" fmla="*/ 65 h 144"/>
              <a:gd name="T28" fmla="*/ 67 w 124"/>
              <a:gd name="T29" fmla="*/ 81 h 144"/>
              <a:gd name="T30" fmla="*/ 83 w 124"/>
              <a:gd name="T31" fmla="*/ 63 h 144"/>
              <a:gd name="T32" fmla="*/ 98 w 124"/>
              <a:gd name="T33" fmla="*/ 72 h 144"/>
              <a:gd name="T34" fmla="*/ 74 w 124"/>
              <a:gd name="T35" fmla="*/ 90 h 144"/>
              <a:gd name="T36" fmla="*/ 124 w 124"/>
              <a:gd name="T37" fmla="*/ 122 h 144"/>
              <a:gd name="T38" fmla="*/ 91 w 124"/>
              <a:gd name="T39" fmla="*/ 126 h 144"/>
              <a:gd name="T40" fmla="*/ 69 w 124"/>
              <a:gd name="T41" fmla="*/ 103 h 144"/>
              <a:gd name="T42" fmla="*/ 63 w 124"/>
              <a:gd name="T43" fmla="*/ 144 h 144"/>
              <a:gd name="T44" fmla="*/ 35 w 124"/>
              <a:gd name="T45" fmla="*/ 122 h 144"/>
              <a:gd name="T46" fmla="*/ 46 w 124"/>
              <a:gd name="T47" fmla="*/ 127 h 144"/>
              <a:gd name="T48" fmla="*/ 54 w 124"/>
              <a:gd name="T49" fmla="*/ 109 h 144"/>
              <a:gd name="T50" fmla="*/ 4 w 124"/>
              <a:gd name="T51" fmla="*/ 120 h 144"/>
              <a:gd name="T52" fmla="*/ 54 w 124"/>
              <a:gd name="T53" fmla="*/ 90 h 144"/>
              <a:gd name="T54" fmla="*/ 8 w 124"/>
              <a:gd name="T55" fmla="*/ 107 h 144"/>
              <a:gd name="T56" fmla="*/ 46 w 124"/>
              <a:gd name="T57" fmla="*/ 78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24" h="144">
                <a:moveTo>
                  <a:pt x="46" y="78"/>
                </a:moveTo>
                <a:cubicBezTo>
                  <a:pt x="35" y="80"/>
                  <a:pt x="28" y="96"/>
                  <a:pt x="11" y="89"/>
                </a:cubicBezTo>
                <a:cubicBezTo>
                  <a:pt x="19" y="81"/>
                  <a:pt x="31" y="77"/>
                  <a:pt x="39" y="70"/>
                </a:cubicBezTo>
                <a:cubicBezTo>
                  <a:pt x="35" y="71"/>
                  <a:pt x="23" y="69"/>
                  <a:pt x="26" y="57"/>
                </a:cubicBezTo>
                <a:cubicBezTo>
                  <a:pt x="49" y="49"/>
                  <a:pt x="84" y="57"/>
                  <a:pt x="96" y="42"/>
                </a:cubicBezTo>
                <a:cubicBezTo>
                  <a:pt x="72" y="29"/>
                  <a:pt x="38" y="54"/>
                  <a:pt x="21" y="48"/>
                </a:cubicBezTo>
                <a:cubicBezTo>
                  <a:pt x="19" y="54"/>
                  <a:pt x="20" y="63"/>
                  <a:pt x="17" y="68"/>
                </a:cubicBezTo>
                <a:cubicBezTo>
                  <a:pt x="8" y="69"/>
                  <a:pt x="3" y="66"/>
                  <a:pt x="0" y="61"/>
                </a:cubicBezTo>
                <a:cubicBezTo>
                  <a:pt x="11" y="41"/>
                  <a:pt x="34" y="35"/>
                  <a:pt x="61" y="31"/>
                </a:cubicBezTo>
                <a:cubicBezTo>
                  <a:pt x="59" y="27"/>
                  <a:pt x="51" y="28"/>
                  <a:pt x="48" y="24"/>
                </a:cubicBezTo>
                <a:cubicBezTo>
                  <a:pt x="48" y="13"/>
                  <a:pt x="47" y="1"/>
                  <a:pt x="57" y="0"/>
                </a:cubicBezTo>
                <a:cubicBezTo>
                  <a:pt x="60" y="10"/>
                  <a:pt x="73" y="17"/>
                  <a:pt x="67" y="29"/>
                </a:cubicBezTo>
                <a:cubicBezTo>
                  <a:pt x="94" y="27"/>
                  <a:pt x="114" y="32"/>
                  <a:pt x="113" y="59"/>
                </a:cubicBezTo>
                <a:cubicBezTo>
                  <a:pt x="89" y="54"/>
                  <a:pt x="84" y="61"/>
                  <a:pt x="63" y="65"/>
                </a:cubicBezTo>
                <a:cubicBezTo>
                  <a:pt x="64" y="71"/>
                  <a:pt x="68" y="73"/>
                  <a:pt x="67" y="81"/>
                </a:cubicBezTo>
                <a:cubicBezTo>
                  <a:pt x="75" y="78"/>
                  <a:pt x="80" y="71"/>
                  <a:pt x="83" y="63"/>
                </a:cubicBezTo>
                <a:cubicBezTo>
                  <a:pt x="91" y="63"/>
                  <a:pt x="95" y="67"/>
                  <a:pt x="98" y="72"/>
                </a:cubicBezTo>
                <a:cubicBezTo>
                  <a:pt x="93" y="81"/>
                  <a:pt x="83" y="86"/>
                  <a:pt x="74" y="90"/>
                </a:cubicBezTo>
                <a:cubicBezTo>
                  <a:pt x="86" y="105"/>
                  <a:pt x="105" y="114"/>
                  <a:pt x="124" y="122"/>
                </a:cubicBezTo>
                <a:cubicBezTo>
                  <a:pt x="119" y="130"/>
                  <a:pt x="101" y="124"/>
                  <a:pt x="91" y="126"/>
                </a:cubicBezTo>
                <a:cubicBezTo>
                  <a:pt x="86" y="116"/>
                  <a:pt x="76" y="110"/>
                  <a:pt x="69" y="103"/>
                </a:cubicBezTo>
                <a:cubicBezTo>
                  <a:pt x="69" y="119"/>
                  <a:pt x="68" y="134"/>
                  <a:pt x="63" y="144"/>
                </a:cubicBezTo>
                <a:cubicBezTo>
                  <a:pt x="51" y="140"/>
                  <a:pt x="38" y="136"/>
                  <a:pt x="35" y="122"/>
                </a:cubicBezTo>
                <a:cubicBezTo>
                  <a:pt x="40" y="123"/>
                  <a:pt x="44" y="124"/>
                  <a:pt x="46" y="127"/>
                </a:cubicBezTo>
                <a:cubicBezTo>
                  <a:pt x="52" y="125"/>
                  <a:pt x="55" y="118"/>
                  <a:pt x="54" y="109"/>
                </a:cubicBezTo>
                <a:cubicBezTo>
                  <a:pt x="41" y="107"/>
                  <a:pt x="22" y="139"/>
                  <a:pt x="4" y="120"/>
                </a:cubicBezTo>
                <a:cubicBezTo>
                  <a:pt x="27" y="117"/>
                  <a:pt x="39" y="102"/>
                  <a:pt x="54" y="90"/>
                </a:cubicBezTo>
                <a:cubicBezTo>
                  <a:pt x="43" y="92"/>
                  <a:pt x="26" y="113"/>
                  <a:pt x="8" y="107"/>
                </a:cubicBezTo>
                <a:cubicBezTo>
                  <a:pt x="20" y="97"/>
                  <a:pt x="38" y="92"/>
                  <a:pt x="46" y="78"/>
                </a:cubicBezTo>
                <a:close/>
              </a:path>
            </a:pathLst>
          </a:custGeom>
          <a:solidFill>
            <a:srgbClr val="133F62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reeform 7"/>
          <p:cNvSpPr>
            <a:spLocks noEditPoints="1"/>
          </p:cNvSpPr>
          <p:nvPr userDrawn="1"/>
        </p:nvSpPr>
        <p:spPr bwMode="auto">
          <a:xfrm>
            <a:off x="594122" y="2071693"/>
            <a:ext cx="2415966" cy="2714615"/>
          </a:xfrm>
          <a:custGeom>
            <a:avLst/>
            <a:gdLst>
              <a:gd name="T0" fmla="*/ 232 w 263"/>
              <a:gd name="T1" fmla="*/ 172 h 296"/>
              <a:gd name="T2" fmla="*/ 216 w 263"/>
              <a:gd name="T3" fmla="*/ 162 h 296"/>
              <a:gd name="T4" fmla="*/ 260 w 263"/>
              <a:gd name="T5" fmla="*/ 90 h 296"/>
              <a:gd name="T6" fmla="*/ 211 w 263"/>
              <a:gd name="T7" fmla="*/ 139 h 296"/>
              <a:gd name="T8" fmla="*/ 216 w 263"/>
              <a:gd name="T9" fmla="*/ 123 h 296"/>
              <a:gd name="T10" fmla="*/ 204 w 263"/>
              <a:gd name="T11" fmla="*/ 66 h 296"/>
              <a:gd name="T12" fmla="*/ 194 w 263"/>
              <a:gd name="T13" fmla="*/ 95 h 296"/>
              <a:gd name="T14" fmla="*/ 176 w 263"/>
              <a:gd name="T15" fmla="*/ 145 h 296"/>
              <a:gd name="T16" fmla="*/ 135 w 263"/>
              <a:gd name="T17" fmla="*/ 181 h 296"/>
              <a:gd name="T18" fmla="*/ 121 w 263"/>
              <a:gd name="T19" fmla="*/ 175 h 296"/>
              <a:gd name="T20" fmla="*/ 126 w 263"/>
              <a:gd name="T21" fmla="*/ 148 h 296"/>
              <a:gd name="T22" fmla="*/ 118 w 263"/>
              <a:gd name="T23" fmla="*/ 91 h 296"/>
              <a:gd name="T24" fmla="*/ 121 w 263"/>
              <a:gd name="T25" fmla="*/ 70 h 296"/>
              <a:gd name="T26" fmla="*/ 126 w 263"/>
              <a:gd name="T27" fmla="*/ 64 h 296"/>
              <a:gd name="T28" fmla="*/ 148 w 263"/>
              <a:gd name="T29" fmla="*/ 62 h 296"/>
              <a:gd name="T30" fmla="*/ 201 w 263"/>
              <a:gd name="T31" fmla="*/ 60 h 296"/>
              <a:gd name="T32" fmla="*/ 211 w 263"/>
              <a:gd name="T33" fmla="*/ 70 h 296"/>
              <a:gd name="T34" fmla="*/ 226 w 263"/>
              <a:gd name="T35" fmla="*/ 79 h 296"/>
              <a:gd name="T36" fmla="*/ 245 w 263"/>
              <a:gd name="T37" fmla="*/ 54 h 296"/>
              <a:gd name="T38" fmla="*/ 254 w 263"/>
              <a:gd name="T39" fmla="*/ 86 h 296"/>
              <a:gd name="T40" fmla="*/ 221 w 263"/>
              <a:gd name="T41" fmla="*/ 46 h 296"/>
              <a:gd name="T42" fmla="*/ 189 w 263"/>
              <a:gd name="T43" fmla="*/ 19 h 296"/>
              <a:gd name="T44" fmla="*/ 130 w 263"/>
              <a:gd name="T45" fmla="*/ 45 h 296"/>
              <a:gd name="T46" fmla="*/ 101 w 263"/>
              <a:gd name="T47" fmla="*/ 23 h 296"/>
              <a:gd name="T48" fmla="*/ 84 w 263"/>
              <a:gd name="T49" fmla="*/ 8 h 296"/>
              <a:gd name="T50" fmla="*/ 69 w 263"/>
              <a:gd name="T51" fmla="*/ 20 h 296"/>
              <a:gd name="T52" fmla="*/ 59 w 263"/>
              <a:gd name="T53" fmla="*/ 35 h 296"/>
              <a:gd name="T54" fmla="*/ 36 w 263"/>
              <a:gd name="T55" fmla="*/ 44 h 296"/>
              <a:gd name="T56" fmla="*/ 31 w 263"/>
              <a:gd name="T57" fmla="*/ 149 h 296"/>
              <a:gd name="T58" fmla="*/ 100 w 263"/>
              <a:gd name="T59" fmla="*/ 165 h 296"/>
              <a:gd name="T60" fmla="*/ 77 w 263"/>
              <a:gd name="T61" fmla="*/ 175 h 296"/>
              <a:gd name="T62" fmla="*/ 2 w 263"/>
              <a:gd name="T63" fmla="*/ 290 h 296"/>
              <a:gd name="T64" fmla="*/ 215 w 263"/>
              <a:gd name="T65" fmla="*/ 114 h 296"/>
              <a:gd name="T66" fmla="*/ 213 w 263"/>
              <a:gd name="T67" fmla="*/ 113 h 296"/>
              <a:gd name="T68" fmla="*/ 185 w 263"/>
              <a:gd name="T69" fmla="*/ 140 h 296"/>
              <a:gd name="T70" fmla="*/ 121 w 263"/>
              <a:gd name="T71" fmla="*/ 168 h 296"/>
              <a:gd name="T72" fmla="*/ 247 w 263"/>
              <a:gd name="T73" fmla="*/ 52 h 296"/>
              <a:gd name="T74" fmla="*/ 238 w 263"/>
              <a:gd name="T75" fmla="*/ 52 h 296"/>
              <a:gd name="T76" fmla="*/ 221 w 263"/>
              <a:gd name="T77" fmla="*/ 50 h 296"/>
              <a:gd name="T78" fmla="*/ 198 w 263"/>
              <a:gd name="T79" fmla="*/ 37 h 296"/>
              <a:gd name="T80" fmla="*/ 201 w 263"/>
              <a:gd name="T81" fmla="*/ 48 h 296"/>
              <a:gd name="T82" fmla="*/ 124 w 263"/>
              <a:gd name="T83" fmla="*/ 64 h 296"/>
              <a:gd name="T84" fmla="*/ 117 w 263"/>
              <a:gd name="T85" fmla="*/ 70 h 296"/>
              <a:gd name="T86" fmla="*/ 108 w 263"/>
              <a:gd name="T87" fmla="*/ 3 h 296"/>
              <a:gd name="T88" fmla="*/ 108 w 263"/>
              <a:gd name="T89" fmla="*/ 92 h 296"/>
              <a:gd name="T90" fmla="*/ 107 w 263"/>
              <a:gd name="T91" fmla="*/ 165 h 296"/>
              <a:gd name="T92" fmla="*/ 105 w 263"/>
              <a:gd name="T93" fmla="*/ 174 h 296"/>
              <a:gd name="T94" fmla="*/ 91 w 263"/>
              <a:gd name="T95" fmla="*/ 90 h 296"/>
              <a:gd name="T96" fmla="*/ 88 w 263"/>
              <a:gd name="T97" fmla="*/ 67 h 296"/>
              <a:gd name="T98" fmla="*/ 83 w 263"/>
              <a:gd name="T99" fmla="*/ 38 h 296"/>
              <a:gd name="T100" fmla="*/ 36 w 263"/>
              <a:gd name="T101" fmla="*/ 143 h 296"/>
              <a:gd name="T102" fmla="*/ 59 w 263"/>
              <a:gd name="T103" fmla="*/ 54 h 296"/>
              <a:gd name="T104" fmla="*/ 64 w 263"/>
              <a:gd name="T105" fmla="*/ 71 h 296"/>
              <a:gd name="T106" fmla="*/ 69 w 263"/>
              <a:gd name="T107" fmla="*/ 78 h 296"/>
              <a:gd name="T108" fmla="*/ 84 w 263"/>
              <a:gd name="T109" fmla="*/ 87 h 296"/>
              <a:gd name="T110" fmla="*/ 100 w 263"/>
              <a:gd name="T111" fmla="*/ 92 h 296"/>
              <a:gd name="T112" fmla="*/ 82 w 263"/>
              <a:gd name="T113" fmla="*/ 175 h 296"/>
              <a:gd name="T114" fmla="*/ 91 w 263"/>
              <a:gd name="T115" fmla="*/ 219 h 296"/>
              <a:gd name="T116" fmla="*/ 185 w 263"/>
              <a:gd name="T117" fmla="*/ 211 h 296"/>
              <a:gd name="T118" fmla="*/ 195 w 263"/>
              <a:gd name="T119" fmla="*/ 226 h 296"/>
              <a:gd name="T120" fmla="*/ 202 w 263"/>
              <a:gd name="T121" fmla="*/ 194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63" h="296">
                <a:moveTo>
                  <a:pt x="221" y="267"/>
                </a:moveTo>
                <a:cubicBezTo>
                  <a:pt x="228" y="230"/>
                  <a:pt x="228" y="230"/>
                  <a:pt x="228" y="230"/>
                </a:cubicBezTo>
                <a:cubicBezTo>
                  <a:pt x="226" y="217"/>
                  <a:pt x="226" y="217"/>
                  <a:pt x="226" y="217"/>
                </a:cubicBezTo>
                <a:cubicBezTo>
                  <a:pt x="220" y="242"/>
                  <a:pt x="220" y="242"/>
                  <a:pt x="220" y="242"/>
                </a:cubicBezTo>
                <a:cubicBezTo>
                  <a:pt x="217" y="242"/>
                  <a:pt x="217" y="242"/>
                  <a:pt x="217" y="242"/>
                </a:cubicBezTo>
                <a:cubicBezTo>
                  <a:pt x="217" y="219"/>
                  <a:pt x="217" y="219"/>
                  <a:pt x="217" y="219"/>
                </a:cubicBezTo>
                <a:cubicBezTo>
                  <a:pt x="227" y="212"/>
                  <a:pt x="227" y="212"/>
                  <a:pt x="227" y="212"/>
                </a:cubicBezTo>
                <a:cubicBezTo>
                  <a:pt x="232" y="172"/>
                  <a:pt x="232" y="172"/>
                  <a:pt x="232" y="172"/>
                </a:cubicBezTo>
                <a:cubicBezTo>
                  <a:pt x="213" y="215"/>
                  <a:pt x="213" y="215"/>
                  <a:pt x="213" y="215"/>
                </a:cubicBezTo>
                <a:cubicBezTo>
                  <a:pt x="212" y="215"/>
                  <a:pt x="212" y="215"/>
                  <a:pt x="212" y="215"/>
                </a:cubicBezTo>
                <a:cubicBezTo>
                  <a:pt x="211" y="189"/>
                  <a:pt x="211" y="189"/>
                  <a:pt x="211" y="189"/>
                </a:cubicBezTo>
                <a:cubicBezTo>
                  <a:pt x="217" y="172"/>
                  <a:pt x="217" y="172"/>
                  <a:pt x="217" y="172"/>
                </a:cubicBezTo>
                <a:cubicBezTo>
                  <a:pt x="206" y="162"/>
                  <a:pt x="206" y="162"/>
                  <a:pt x="206" y="162"/>
                </a:cubicBezTo>
                <a:cubicBezTo>
                  <a:pt x="217" y="151"/>
                  <a:pt x="217" y="151"/>
                  <a:pt x="217" y="151"/>
                </a:cubicBezTo>
                <a:cubicBezTo>
                  <a:pt x="221" y="153"/>
                  <a:pt x="221" y="153"/>
                  <a:pt x="221" y="153"/>
                </a:cubicBezTo>
                <a:cubicBezTo>
                  <a:pt x="216" y="162"/>
                  <a:pt x="216" y="162"/>
                  <a:pt x="216" y="162"/>
                </a:cubicBezTo>
                <a:cubicBezTo>
                  <a:pt x="228" y="172"/>
                  <a:pt x="228" y="172"/>
                  <a:pt x="228" y="172"/>
                </a:cubicBezTo>
                <a:cubicBezTo>
                  <a:pt x="244" y="159"/>
                  <a:pt x="244" y="159"/>
                  <a:pt x="244" y="159"/>
                </a:cubicBezTo>
                <a:cubicBezTo>
                  <a:pt x="256" y="117"/>
                  <a:pt x="256" y="117"/>
                  <a:pt x="256" y="117"/>
                </a:cubicBezTo>
                <a:cubicBezTo>
                  <a:pt x="251" y="99"/>
                  <a:pt x="251" y="99"/>
                  <a:pt x="251" y="99"/>
                </a:cubicBezTo>
                <a:cubicBezTo>
                  <a:pt x="258" y="93"/>
                  <a:pt x="258" y="93"/>
                  <a:pt x="258" y="93"/>
                </a:cubicBezTo>
                <a:cubicBezTo>
                  <a:pt x="260" y="90"/>
                  <a:pt x="260" y="90"/>
                  <a:pt x="260" y="90"/>
                </a:cubicBezTo>
                <a:cubicBezTo>
                  <a:pt x="260" y="90"/>
                  <a:pt x="260" y="90"/>
                  <a:pt x="260" y="90"/>
                </a:cubicBezTo>
                <a:cubicBezTo>
                  <a:pt x="260" y="90"/>
                  <a:pt x="260" y="90"/>
                  <a:pt x="260" y="90"/>
                </a:cubicBezTo>
                <a:cubicBezTo>
                  <a:pt x="247" y="95"/>
                  <a:pt x="247" y="95"/>
                  <a:pt x="247" y="95"/>
                </a:cubicBezTo>
                <a:cubicBezTo>
                  <a:pt x="245" y="122"/>
                  <a:pt x="245" y="122"/>
                  <a:pt x="245" y="122"/>
                </a:cubicBezTo>
                <a:cubicBezTo>
                  <a:pt x="223" y="123"/>
                  <a:pt x="223" y="123"/>
                  <a:pt x="223" y="123"/>
                </a:cubicBezTo>
                <a:cubicBezTo>
                  <a:pt x="246" y="125"/>
                  <a:pt x="246" y="125"/>
                  <a:pt x="246" y="125"/>
                </a:cubicBezTo>
                <a:cubicBezTo>
                  <a:pt x="222" y="129"/>
                  <a:pt x="222" y="129"/>
                  <a:pt x="222" y="129"/>
                </a:cubicBezTo>
                <a:cubicBezTo>
                  <a:pt x="225" y="137"/>
                  <a:pt x="225" y="137"/>
                  <a:pt x="225" y="137"/>
                </a:cubicBezTo>
                <a:cubicBezTo>
                  <a:pt x="221" y="143"/>
                  <a:pt x="221" y="143"/>
                  <a:pt x="221" y="143"/>
                </a:cubicBezTo>
                <a:cubicBezTo>
                  <a:pt x="211" y="139"/>
                  <a:pt x="211" y="139"/>
                  <a:pt x="211" y="139"/>
                </a:cubicBezTo>
                <a:cubicBezTo>
                  <a:pt x="202" y="143"/>
                  <a:pt x="202" y="143"/>
                  <a:pt x="202" y="143"/>
                </a:cubicBezTo>
                <a:cubicBezTo>
                  <a:pt x="197" y="138"/>
                  <a:pt x="197" y="138"/>
                  <a:pt x="197" y="138"/>
                </a:cubicBezTo>
                <a:cubicBezTo>
                  <a:pt x="203" y="120"/>
                  <a:pt x="203" y="120"/>
                  <a:pt x="203" y="120"/>
                </a:cubicBezTo>
                <a:cubicBezTo>
                  <a:pt x="206" y="120"/>
                  <a:pt x="206" y="120"/>
                  <a:pt x="206" y="120"/>
                </a:cubicBezTo>
                <a:cubicBezTo>
                  <a:pt x="207" y="135"/>
                  <a:pt x="207" y="135"/>
                  <a:pt x="207" y="135"/>
                </a:cubicBezTo>
                <a:cubicBezTo>
                  <a:pt x="211" y="124"/>
                  <a:pt x="211" y="124"/>
                  <a:pt x="211" y="124"/>
                </a:cubicBezTo>
                <a:cubicBezTo>
                  <a:pt x="220" y="125"/>
                  <a:pt x="220" y="125"/>
                  <a:pt x="220" y="125"/>
                </a:cubicBezTo>
                <a:cubicBezTo>
                  <a:pt x="216" y="123"/>
                  <a:pt x="216" y="123"/>
                  <a:pt x="216" y="123"/>
                </a:cubicBezTo>
                <a:cubicBezTo>
                  <a:pt x="222" y="123"/>
                  <a:pt x="222" y="123"/>
                  <a:pt x="222" y="123"/>
                </a:cubicBezTo>
                <a:cubicBezTo>
                  <a:pt x="220" y="119"/>
                  <a:pt x="220" y="119"/>
                  <a:pt x="220" y="119"/>
                </a:cubicBezTo>
                <a:cubicBezTo>
                  <a:pt x="224" y="113"/>
                  <a:pt x="224" y="113"/>
                  <a:pt x="224" y="113"/>
                </a:cubicBezTo>
                <a:cubicBezTo>
                  <a:pt x="225" y="101"/>
                  <a:pt x="225" y="101"/>
                  <a:pt x="225" y="101"/>
                </a:cubicBezTo>
                <a:cubicBezTo>
                  <a:pt x="217" y="95"/>
                  <a:pt x="217" y="95"/>
                  <a:pt x="217" y="95"/>
                </a:cubicBezTo>
                <a:cubicBezTo>
                  <a:pt x="211" y="95"/>
                  <a:pt x="211" y="95"/>
                  <a:pt x="211" y="95"/>
                </a:cubicBezTo>
                <a:cubicBezTo>
                  <a:pt x="205" y="99"/>
                  <a:pt x="205" y="99"/>
                  <a:pt x="205" y="99"/>
                </a:cubicBezTo>
                <a:cubicBezTo>
                  <a:pt x="204" y="66"/>
                  <a:pt x="204" y="66"/>
                  <a:pt x="204" y="66"/>
                </a:cubicBezTo>
                <a:cubicBezTo>
                  <a:pt x="202" y="64"/>
                  <a:pt x="202" y="64"/>
                  <a:pt x="202" y="64"/>
                </a:cubicBezTo>
                <a:cubicBezTo>
                  <a:pt x="200" y="119"/>
                  <a:pt x="200" y="119"/>
                  <a:pt x="200" y="119"/>
                </a:cubicBezTo>
                <a:cubicBezTo>
                  <a:pt x="197" y="126"/>
                  <a:pt x="197" y="126"/>
                  <a:pt x="197" y="126"/>
                </a:cubicBezTo>
                <a:cubicBezTo>
                  <a:pt x="197" y="126"/>
                  <a:pt x="196" y="125"/>
                  <a:pt x="195" y="121"/>
                </a:cubicBezTo>
                <a:cubicBezTo>
                  <a:pt x="194" y="118"/>
                  <a:pt x="196" y="108"/>
                  <a:pt x="196" y="108"/>
                </a:cubicBezTo>
                <a:cubicBezTo>
                  <a:pt x="199" y="65"/>
                  <a:pt x="199" y="65"/>
                  <a:pt x="199" y="65"/>
                </a:cubicBezTo>
                <a:cubicBezTo>
                  <a:pt x="196" y="69"/>
                  <a:pt x="196" y="69"/>
                  <a:pt x="196" y="69"/>
                </a:cubicBezTo>
                <a:cubicBezTo>
                  <a:pt x="194" y="95"/>
                  <a:pt x="194" y="95"/>
                  <a:pt x="194" y="95"/>
                </a:cubicBezTo>
                <a:cubicBezTo>
                  <a:pt x="185" y="102"/>
                  <a:pt x="185" y="102"/>
                  <a:pt x="185" y="102"/>
                </a:cubicBezTo>
                <a:cubicBezTo>
                  <a:pt x="182" y="116"/>
                  <a:pt x="182" y="116"/>
                  <a:pt x="182" y="116"/>
                </a:cubicBezTo>
                <a:cubicBezTo>
                  <a:pt x="186" y="105"/>
                  <a:pt x="186" y="105"/>
                  <a:pt x="186" y="105"/>
                </a:cubicBezTo>
                <a:cubicBezTo>
                  <a:pt x="193" y="101"/>
                  <a:pt x="193" y="101"/>
                  <a:pt x="193" y="101"/>
                </a:cubicBezTo>
                <a:cubicBezTo>
                  <a:pt x="192" y="108"/>
                  <a:pt x="192" y="108"/>
                  <a:pt x="192" y="108"/>
                </a:cubicBezTo>
                <a:cubicBezTo>
                  <a:pt x="187" y="111"/>
                  <a:pt x="187" y="111"/>
                  <a:pt x="187" y="111"/>
                </a:cubicBezTo>
                <a:cubicBezTo>
                  <a:pt x="178" y="124"/>
                  <a:pt x="178" y="124"/>
                  <a:pt x="178" y="124"/>
                </a:cubicBezTo>
                <a:cubicBezTo>
                  <a:pt x="176" y="145"/>
                  <a:pt x="176" y="145"/>
                  <a:pt x="176" y="145"/>
                </a:cubicBezTo>
                <a:cubicBezTo>
                  <a:pt x="198" y="164"/>
                  <a:pt x="198" y="164"/>
                  <a:pt x="198" y="164"/>
                </a:cubicBezTo>
                <a:cubicBezTo>
                  <a:pt x="193" y="176"/>
                  <a:pt x="193" y="176"/>
                  <a:pt x="193" y="176"/>
                </a:cubicBezTo>
                <a:cubicBezTo>
                  <a:pt x="211" y="189"/>
                  <a:pt x="211" y="189"/>
                  <a:pt x="211" y="189"/>
                </a:cubicBezTo>
                <a:cubicBezTo>
                  <a:pt x="207" y="191"/>
                  <a:pt x="207" y="191"/>
                  <a:pt x="207" y="191"/>
                </a:cubicBezTo>
                <a:cubicBezTo>
                  <a:pt x="187" y="181"/>
                  <a:pt x="187" y="181"/>
                  <a:pt x="187" y="181"/>
                </a:cubicBezTo>
                <a:cubicBezTo>
                  <a:pt x="193" y="176"/>
                  <a:pt x="193" y="176"/>
                  <a:pt x="193" y="176"/>
                </a:cubicBezTo>
                <a:cubicBezTo>
                  <a:pt x="155" y="171"/>
                  <a:pt x="155" y="171"/>
                  <a:pt x="155" y="171"/>
                </a:cubicBezTo>
                <a:cubicBezTo>
                  <a:pt x="135" y="181"/>
                  <a:pt x="135" y="181"/>
                  <a:pt x="135" y="181"/>
                </a:cubicBezTo>
                <a:cubicBezTo>
                  <a:pt x="135" y="188"/>
                  <a:pt x="135" y="188"/>
                  <a:pt x="135" y="188"/>
                </a:cubicBezTo>
                <a:cubicBezTo>
                  <a:pt x="135" y="197"/>
                  <a:pt x="135" y="197"/>
                  <a:pt x="135" y="197"/>
                </a:cubicBezTo>
                <a:cubicBezTo>
                  <a:pt x="123" y="197"/>
                  <a:pt x="123" y="197"/>
                  <a:pt x="123" y="197"/>
                </a:cubicBezTo>
                <a:cubicBezTo>
                  <a:pt x="118" y="189"/>
                  <a:pt x="118" y="189"/>
                  <a:pt x="118" y="189"/>
                </a:cubicBezTo>
                <a:cubicBezTo>
                  <a:pt x="111" y="189"/>
                  <a:pt x="111" y="189"/>
                  <a:pt x="111" y="189"/>
                </a:cubicBezTo>
                <a:cubicBezTo>
                  <a:pt x="111" y="175"/>
                  <a:pt x="111" y="175"/>
                  <a:pt x="111" y="175"/>
                </a:cubicBezTo>
                <a:cubicBezTo>
                  <a:pt x="121" y="175"/>
                  <a:pt x="121" y="175"/>
                  <a:pt x="121" y="175"/>
                </a:cubicBezTo>
                <a:cubicBezTo>
                  <a:pt x="121" y="175"/>
                  <a:pt x="121" y="175"/>
                  <a:pt x="121" y="175"/>
                </a:cubicBezTo>
                <a:cubicBezTo>
                  <a:pt x="124" y="175"/>
                  <a:pt x="126" y="173"/>
                  <a:pt x="126" y="171"/>
                </a:cubicBezTo>
                <a:cubicBezTo>
                  <a:pt x="126" y="171"/>
                  <a:pt x="126" y="171"/>
                  <a:pt x="126" y="171"/>
                </a:cubicBezTo>
                <a:cubicBezTo>
                  <a:pt x="126" y="170"/>
                  <a:pt x="126" y="170"/>
                  <a:pt x="126" y="170"/>
                </a:cubicBezTo>
                <a:cubicBezTo>
                  <a:pt x="126" y="170"/>
                  <a:pt x="126" y="170"/>
                  <a:pt x="126" y="170"/>
                </a:cubicBezTo>
                <a:cubicBezTo>
                  <a:pt x="126" y="154"/>
                  <a:pt x="126" y="154"/>
                  <a:pt x="126" y="154"/>
                </a:cubicBezTo>
                <a:cubicBezTo>
                  <a:pt x="126" y="154"/>
                  <a:pt x="126" y="154"/>
                  <a:pt x="126" y="154"/>
                </a:cubicBezTo>
                <a:cubicBezTo>
                  <a:pt x="126" y="148"/>
                  <a:pt x="126" y="148"/>
                  <a:pt x="126" y="148"/>
                </a:cubicBezTo>
                <a:cubicBezTo>
                  <a:pt x="126" y="148"/>
                  <a:pt x="126" y="148"/>
                  <a:pt x="126" y="148"/>
                </a:cubicBezTo>
                <a:cubicBezTo>
                  <a:pt x="126" y="145"/>
                  <a:pt x="124" y="143"/>
                  <a:pt x="122" y="143"/>
                </a:cubicBezTo>
                <a:cubicBezTo>
                  <a:pt x="121" y="143"/>
                  <a:pt x="121" y="143"/>
                  <a:pt x="121" y="143"/>
                </a:cubicBezTo>
                <a:cubicBezTo>
                  <a:pt x="111" y="143"/>
                  <a:pt x="111" y="143"/>
                  <a:pt x="111" y="143"/>
                </a:cubicBezTo>
                <a:cubicBezTo>
                  <a:pt x="111" y="92"/>
                  <a:pt x="111" y="92"/>
                  <a:pt x="111" y="92"/>
                </a:cubicBezTo>
                <a:cubicBezTo>
                  <a:pt x="109" y="92"/>
                  <a:pt x="109" y="92"/>
                  <a:pt x="109" y="92"/>
                </a:cubicBezTo>
                <a:cubicBezTo>
                  <a:pt x="109" y="74"/>
                  <a:pt x="109" y="74"/>
                  <a:pt x="109" y="74"/>
                </a:cubicBezTo>
                <a:cubicBezTo>
                  <a:pt x="110" y="74"/>
                  <a:pt x="111" y="74"/>
                  <a:pt x="112" y="74"/>
                </a:cubicBezTo>
                <a:cubicBezTo>
                  <a:pt x="118" y="91"/>
                  <a:pt x="118" y="91"/>
                  <a:pt x="118" y="91"/>
                </a:cubicBezTo>
                <a:cubicBezTo>
                  <a:pt x="117" y="91"/>
                  <a:pt x="117" y="91"/>
                  <a:pt x="117" y="91"/>
                </a:cubicBezTo>
                <a:cubicBezTo>
                  <a:pt x="117" y="91"/>
                  <a:pt x="117" y="91"/>
                  <a:pt x="117" y="91"/>
                </a:cubicBezTo>
                <a:cubicBezTo>
                  <a:pt x="118" y="93"/>
                  <a:pt x="118" y="93"/>
                  <a:pt x="118" y="93"/>
                </a:cubicBezTo>
                <a:cubicBezTo>
                  <a:pt x="128" y="90"/>
                  <a:pt x="128" y="90"/>
                  <a:pt x="128" y="90"/>
                </a:cubicBezTo>
                <a:cubicBezTo>
                  <a:pt x="127" y="88"/>
                  <a:pt x="127" y="88"/>
                  <a:pt x="127" y="88"/>
                </a:cubicBezTo>
                <a:cubicBezTo>
                  <a:pt x="126" y="88"/>
                  <a:pt x="126" y="88"/>
                  <a:pt x="126" y="88"/>
                </a:cubicBezTo>
                <a:cubicBezTo>
                  <a:pt x="119" y="71"/>
                  <a:pt x="119" y="71"/>
                  <a:pt x="119" y="71"/>
                </a:cubicBezTo>
                <a:cubicBezTo>
                  <a:pt x="120" y="70"/>
                  <a:pt x="120" y="70"/>
                  <a:pt x="121" y="70"/>
                </a:cubicBezTo>
                <a:cubicBezTo>
                  <a:pt x="134" y="82"/>
                  <a:pt x="134" y="82"/>
                  <a:pt x="134" y="82"/>
                </a:cubicBezTo>
                <a:cubicBezTo>
                  <a:pt x="133" y="83"/>
                  <a:pt x="133" y="83"/>
                  <a:pt x="133" y="83"/>
                </a:cubicBezTo>
                <a:cubicBezTo>
                  <a:pt x="133" y="83"/>
                  <a:pt x="133" y="83"/>
                  <a:pt x="133" y="83"/>
                </a:cubicBezTo>
                <a:cubicBezTo>
                  <a:pt x="135" y="85"/>
                  <a:pt x="135" y="85"/>
                  <a:pt x="135" y="85"/>
                </a:cubicBezTo>
                <a:cubicBezTo>
                  <a:pt x="142" y="78"/>
                  <a:pt x="142" y="78"/>
                  <a:pt x="142" y="78"/>
                </a:cubicBezTo>
                <a:cubicBezTo>
                  <a:pt x="140" y="76"/>
                  <a:pt x="140" y="76"/>
                  <a:pt x="140" y="76"/>
                </a:cubicBezTo>
                <a:cubicBezTo>
                  <a:pt x="140" y="77"/>
                  <a:pt x="140" y="77"/>
                  <a:pt x="140" y="77"/>
                </a:cubicBezTo>
                <a:cubicBezTo>
                  <a:pt x="126" y="64"/>
                  <a:pt x="126" y="64"/>
                  <a:pt x="126" y="64"/>
                </a:cubicBezTo>
                <a:cubicBezTo>
                  <a:pt x="127" y="63"/>
                  <a:pt x="127" y="63"/>
                  <a:pt x="127" y="62"/>
                </a:cubicBezTo>
                <a:cubicBezTo>
                  <a:pt x="145" y="69"/>
                  <a:pt x="145" y="69"/>
                  <a:pt x="145" y="69"/>
                </a:cubicBezTo>
                <a:cubicBezTo>
                  <a:pt x="144" y="70"/>
                  <a:pt x="144" y="70"/>
                  <a:pt x="144" y="70"/>
                </a:cubicBezTo>
                <a:cubicBezTo>
                  <a:pt x="144" y="70"/>
                  <a:pt x="144" y="70"/>
                  <a:pt x="144" y="70"/>
                </a:cubicBezTo>
                <a:cubicBezTo>
                  <a:pt x="146" y="71"/>
                  <a:pt x="146" y="71"/>
                  <a:pt x="146" y="71"/>
                </a:cubicBezTo>
                <a:cubicBezTo>
                  <a:pt x="150" y="62"/>
                  <a:pt x="150" y="62"/>
                  <a:pt x="150" y="62"/>
                </a:cubicBezTo>
                <a:cubicBezTo>
                  <a:pt x="148" y="61"/>
                  <a:pt x="148" y="61"/>
                  <a:pt x="148" y="61"/>
                </a:cubicBezTo>
                <a:cubicBezTo>
                  <a:pt x="148" y="62"/>
                  <a:pt x="148" y="62"/>
                  <a:pt x="148" y="62"/>
                </a:cubicBezTo>
                <a:cubicBezTo>
                  <a:pt x="130" y="55"/>
                  <a:pt x="130" y="55"/>
                  <a:pt x="130" y="55"/>
                </a:cubicBezTo>
                <a:cubicBezTo>
                  <a:pt x="130" y="54"/>
                  <a:pt x="130" y="54"/>
                  <a:pt x="130" y="53"/>
                </a:cubicBezTo>
                <a:cubicBezTo>
                  <a:pt x="149" y="53"/>
                  <a:pt x="149" y="53"/>
                  <a:pt x="149" y="53"/>
                </a:cubicBezTo>
                <a:cubicBezTo>
                  <a:pt x="149" y="54"/>
                  <a:pt x="149" y="54"/>
                  <a:pt x="149" y="54"/>
                </a:cubicBezTo>
                <a:cubicBezTo>
                  <a:pt x="197" y="54"/>
                  <a:pt x="197" y="54"/>
                  <a:pt x="197" y="54"/>
                </a:cubicBezTo>
                <a:cubicBezTo>
                  <a:pt x="197" y="55"/>
                  <a:pt x="197" y="56"/>
                  <a:pt x="198" y="57"/>
                </a:cubicBezTo>
                <a:cubicBezTo>
                  <a:pt x="199" y="59"/>
                  <a:pt x="200" y="61"/>
                  <a:pt x="201" y="60"/>
                </a:cubicBezTo>
                <a:cubicBezTo>
                  <a:pt x="201" y="60"/>
                  <a:pt x="201" y="60"/>
                  <a:pt x="201" y="60"/>
                </a:cubicBezTo>
                <a:cubicBezTo>
                  <a:pt x="201" y="60"/>
                  <a:pt x="201" y="60"/>
                  <a:pt x="201" y="60"/>
                </a:cubicBezTo>
                <a:cubicBezTo>
                  <a:pt x="218" y="54"/>
                  <a:pt x="218" y="54"/>
                  <a:pt x="218" y="54"/>
                </a:cubicBezTo>
                <a:cubicBezTo>
                  <a:pt x="223" y="54"/>
                  <a:pt x="223" y="54"/>
                  <a:pt x="223" y="54"/>
                </a:cubicBezTo>
                <a:cubicBezTo>
                  <a:pt x="211" y="70"/>
                  <a:pt x="211" y="70"/>
                  <a:pt x="211" y="70"/>
                </a:cubicBezTo>
                <a:cubicBezTo>
                  <a:pt x="211" y="70"/>
                  <a:pt x="211" y="70"/>
                  <a:pt x="211" y="70"/>
                </a:cubicBezTo>
                <a:cubicBezTo>
                  <a:pt x="211" y="70"/>
                  <a:pt x="211" y="70"/>
                  <a:pt x="211" y="70"/>
                </a:cubicBezTo>
                <a:cubicBezTo>
                  <a:pt x="211" y="70"/>
                  <a:pt x="211" y="70"/>
                  <a:pt x="211" y="70"/>
                </a:cubicBezTo>
                <a:cubicBezTo>
                  <a:pt x="211" y="70"/>
                  <a:pt x="211" y="70"/>
                  <a:pt x="211" y="70"/>
                </a:cubicBezTo>
                <a:cubicBezTo>
                  <a:pt x="210" y="71"/>
                  <a:pt x="212" y="72"/>
                  <a:pt x="214" y="74"/>
                </a:cubicBezTo>
                <a:cubicBezTo>
                  <a:pt x="215" y="75"/>
                  <a:pt x="217" y="76"/>
                  <a:pt x="218" y="75"/>
                </a:cubicBezTo>
                <a:cubicBezTo>
                  <a:pt x="218" y="75"/>
                  <a:pt x="218" y="75"/>
                  <a:pt x="218" y="75"/>
                </a:cubicBezTo>
                <a:cubicBezTo>
                  <a:pt x="235" y="54"/>
                  <a:pt x="235" y="54"/>
                  <a:pt x="235" y="54"/>
                </a:cubicBezTo>
                <a:cubicBezTo>
                  <a:pt x="235" y="54"/>
                  <a:pt x="235" y="54"/>
                  <a:pt x="235" y="54"/>
                </a:cubicBezTo>
                <a:cubicBezTo>
                  <a:pt x="226" y="79"/>
                  <a:pt x="226" y="79"/>
                  <a:pt x="226" y="79"/>
                </a:cubicBezTo>
                <a:cubicBezTo>
                  <a:pt x="226" y="79"/>
                  <a:pt x="226" y="79"/>
                  <a:pt x="226" y="79"/>
                </a:cubicBezTo>
                <a:cubicBezTo>
                  <a:pt x="226" y="79"/>
                  <a:pt x="226" y="79"/>
                  <a:pt x="226" y="79"/>
                </a:cubicBezTo>
                <a:cubicBezTo>
                  <a:pt x="226" y="80"/>
                  <a:pt x="228" y="82"/>
                  <a:pt x="230" y="82"/>
                </a:cubicBezTo>
                <a:cubicBezTo>
                  <a:pt x="232" y="83"/>
                  <a:pt x="235" y="83"/>
                  <a:pt x="235" y="83"/>
                </a:cubicBezTo>
                <a:cubicBezTo>
                  <a:pt x="235" y="83"/>
                  <a:pt x="235" y="83"/>
                  <a:pt x="235" y="83"/>
                </a:cubicBezTo>
                <a:cubicBezTo>
                  <a:pt x="235" y="83"/>
                  <a:pt x="235" y="83"/>
                  <a:pt x="235" y="83"/>
                </a:cubicBezTo>
                <a:cubicBezTo>
                  <a:pt x="235" y="83"/>
                  <a:pt x="235" y="83"/>
                  <a:pt x="235" y="83"/>
                </a:cubicBezTo>
                <a:cubicBezTo>
                  <a:pt x="235" y="83"/>
                  <a:pt x="235" y="83"/>
                  <a:pt x="235" y="83"/>
                </a:cubicBezTo>
                <a:cubicBezTo>
                  <a:pt x="244" y="54"/>
                  <a:pt x="244" y="54"/>
                  <a:pt x="244" y="54"/>
                </a:cubicBezTo>
                <a:cubicBezTo>
                  <a:pt x="245" y="54"/>
                  <a:pt x="245" y="54"/>
                  <a:pt x="245" y="54"/>
                </a:cubicBezTo>
                <a:cubicBezTo>
                  <a:pt x="245" y="86"/>
                  <a:pt x="245" y="86"/>
                  <a:pt x="245" y="86"/>
                </a:cubicBezTo>
                <a:cubicBezTo>
                  <a:pt x="245" y="86"/>
                  <a:pt x="245" y="86"/>
                  <a:pt x="245" y="86"/>
                </a:cubicBezTo>
                <a:cubicBezTo>
                  <a:pt x="245" y="86"/>
                  <a:pt x="245" y="86"/>
                  <a:pt x="245" y="86"/>
                </a:cubicBezTo>
                <a:cubicBezTo>
                  <a:pt x="245" y="86"/>
                  <a:pt x="245" y="86"/>
                  <a:pt x="245" y="86"/>
                </a:cubicBezTo>
                <a:cubicBezTo>
                  <a:pt x="245" y="86"/>
                  <a:pt x="245" y="86"/>
                  <a:pt x="245" y="86"/>
                </a:cubicBezTo>
                <a:cubicBezTo>
                  <a:pt x="245" y="86"/>
                  <a:pt x="247" y="87"/>
                  <a:pt x="249" y="87"/>
                </a:cubicBezTo>
                <a:cubicBezTo>
                  <a:pt x="252" y="87"/>
                  <a:pt x="254" y="86"/>
                  <a:pt x="254" y="86"/>
                </a:cubicBezTo>
                <a:cubicBezTo>
                  <a:pt x="254" y="86"/>
                  <a:pt x="254" y="86"/>
                  <a:pt x="254" y="86"/>
                </a:cubicBezTo>
                <a:cubicBezTo>
                  <a:pt x="254" y="86"/>
                  <a:pt x="254" y="86"/>
                  <a:pt x="254" y="86"/>
                </a:cubicBezTo>
                <a:cubicBezTo>
                  <a:pt x="254" y="86"/>
                  <a:pt x="254" y="86"/>
                  <a:pt x="254" y="86"/>
                </a:cubicBezTo>
                <a:cubicBezTo>
                  <a:pt x="254" y="86"/>
                  <a:pt x="254" y="86"/>
                  <a:pt x="254" y="86"/>
                </a:cubicBezTo>
                <a:cubicBezTo>
                  <a:pt x="254" y="54"/>
                  <a:pt x="254" y="54"/>
                  <a:pt x="254" y="54"/>
                </a:cubicBezTo>
                <a:cubicBezTo>
                  <a:pt x="258" y="54"/>
                  <a:pt x="258" y="54"/>
                  <a:pt x="258" y="54"/>
                </a:cubicBezTo>
                <a:cubicBezTo>
                  <a:pt x="258" y="48"/>
                  <a:pt x="258" y="48"/>
                  <a:pt x="258" y="48"/>
                </a:cubicBezTo>
                <a:cubicBezTo>
                  <a:pt x="221" y="48"/>
                  <a:pt x="221" y="48"/>
                  <a:pt x="221" y="48"/>
                </a:cubicBezTo>
                <a:cubicBezTo>
                  <a:pt x="221" y="46"/>
                  <a:pt x="221" y="46"/>
                  <a:pt x="221" y="46"/>
                </a:cubicBezTo>
                <a:cubicBezTo>
                  <a:pt x="258" y="46"/>
                  <a:pt x="258" y="46"/>
                  <a:pt x="258" y="46"/>
                </a:cubicBezTo>
                <a:cubicBezTo>
                  <a:pt x="258" y="44"/>
                  <a:pt x="258" y="44"/>
                  <a:pt x="258" y="44"/>
                </a:cubicBezTo>
                <a:cubicBezTo>
                  <a:pt x="244" y="44"/>
                  <a:pt x="244" y="44"/>
                  <a:pt x="244" y="44"/>
                </a:cubicBezTo>
                <a:cubicBezTo>
                  <a:pt x="244" y="44"/>
                  <a:pt x="244" y="44"/>
                  <a:pt x="244" y="44"/>
                </a:cubicBezTo>
                <a:cubicBezTo>
                  <a:pt x="220" y="44"/>
                  <a:pt x="220" y="44"/>
                  <a:pt x="220" y="44"/>
                </a:cubicBezTo>
                <a:cubicBezTo>
                  <a:pt x="216" y="43"/>
                  <a:pt x="207" y="41"/>
                  <a:pt x="200" y="34"/>
                </a:cubicBezTo>
                <a:cubicBezTo>
                  <a:pt x="191" y="25"/>
                  <a:pt x="191" y="19"/>
                  <a:pt x="191" y="19"/>
                </a:cubicBezTo>
                <a:cubicBezTo>
                  <a:pt x="189" y="19"/>
                  <a:pt x="189" y="19"/>
                  <a:pt x="189" y="19"/>
                </a:cubicBezTo>
                <a:cubicBezTo>
                  <a:pt x="189" y="44"/>
                  <a:pt x="189" y="44"/>
                  <a:pt x="189" y="44"/>
                </a:cubicBezTo>
                <a:cubicBezTo>
                  <a:pt x="187" y="44"/>
                  <a:pt x="187" y="44"/>
                  <a:pt x="187" y="44"/>
                </a:cubicBezTo>
                <a:cubicBezTo>
                  <a:pt x="187" y="19"/>
                  <a:pt x="187" y="19"/>
                  <a:pt x="187" y="19"/>
                </a:cubicBezTo>
                <a:cubicBezTo>
                  <a:pt x="184" y="19"/>
                  <a:pt x="184" y="19"/>
                  <a:pt x="184" y="19"/>
                </a:cubicBezTo>
                <a:cubicBezTo>
                  <a:pt x="184" y="44"/>
                  <a:pt x="184" y="44"/>
                  <a:pt x="184" y="44"/>
                </a:cubicBezTo>
                <a:cubicBezTo>
                  <a:pt x="149" y="44"/>
                  <a:pt x="149" y="44"/>
                  <a:pt x="149" y="44"/>
                </a:cubicBezTo>
                <a:cubicBezTo>
                  <a:pt x="149" y="45"/>
                  <a:pt x="149" y="45"/>
                  <a:pt x="149" y="45"/>
                </a:cubicBezTo>
                <a:cubicBezTo>
                  <a:pt x="130" y="45"/>
                  <a:pt x="130" y="45"/>
                  <a:pt x="130" y="45"/>
                </a:cubicBezTo>
                <a:cubicBezTo>
                  <a:pt x="129" y="34"/>
                  <a:pt x="120" y="25"/>
                  <a:pt x="109" y="23"/>
                </a:cubicBezTo>
                <a:cubicBezTo>
                  <a:pt x="109" y="3"/>
                  <a:pt x="109" y="3"/>
                  <a:pt x="109" y="3"/>
                </a:cubicBezTo>
                <a:cubicBezTo>
                  <a:pt x="111" y="3"/>
                  <a:pt x="111" y="3"/>
                  <a:pt x="111" y="3"/>
                </a:cubicBezTo>
                <a:cubicBezTo>
                  <a:pt x="111" y="0"/>
                  <a:pt x="111" y="0"/>
                  <a:pt x="111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3"/>
                  <a:pt x="100" y="3"/>
                  <a:pt x="100" y="3"/>
                </a:cubicBezTo>
                <a:cubicBezTo>
                  <a:pt x="101" y="3"/>
                  <a:pt x="101" y="3"/>
                  <a:pt x="101" y="3"/>
                </a:cubicBezTo>
                <a:cubicBezTo>
                  <a:pt x="101" y="23"/>
                  <a:pt x="101" y="23"/>
                  <a:pt x="101" y="23"/>
                </a:cubicBezTo>
                <a:cubicBezTo>
                  <a:pt x="101" y="23"/>
                  <a:pt x="100" y="24"/>
                  <a:pt x="99" y="24"/>
                </a:cubicBezTo>
                <a:cubicBezTo>
                  <a:pt x="91" y="5"/>
                  <a:pt x="91" y="5"/>
                  <a:pt x="91" y="5"/>
                </a:cubicBezTo>
                <a:cubicBezTo>
                  <a:pt x="93" y="4"/>
                  <a:pt x="93" y="4"/>
                  <a:pt x="93" y="4"/>
                </a:cubicBezTo>
                <a:cubicBezTo>
                  <a:pt x="93" y="4"/>
                  <a:pt x="93" y="4"/>
                  <a:pt x="93" y="4"/>
                </a:cubicBezTo>
                <a:cubicBezTo>
                  <a:pt x="92" y="2"/>
                  <a:pt x="92" y="2"/>
                  <a:pt x="92" y="2"/>
                </a:cubicBezTo>
                <a:cubicBezTo>
                  <a:pt x="82" y="6"/>
                  <a:pt x="82" y="6"/>
                  <a:pt x="82" y="6"/>
                </a:cubicBezTo>
                <a:cubicBezTo>
                  <a:pt x="83" y="8"/>
                  <a:pt x="83" y="8"/>
                  <a:pt x="83" y="8"/>
                </a:cubicBezTo>
                <a:cubicBezTo>
                  <a:pt x="84" y="8"/>
                  <a:pt x="84" y="8"/>
                  <a:pt x="84" y="8"/>
                </a:cubicBezTo>
                <a:cubicBezTo>
                  <a:pt x="92" y="27"/>
                  <a:pt x="92" y="27"/>
                  <a:pt x="92" y="27"/>
                </a:cubicBezTo>
                <a:cubicBezTo>
                  <a:pt x="91" y="27"/>
                  <a:pt x="91" y="27"/>
                  <a:pt x="90" y="28"/>
                </a:cubicBezTo>
                <a:cubicBezTo>
                  <a:pt x="76" y="14"/>
                  <a:pt x="76" y="14"/>
                  <a:pt x="76" y="14"/>
                </a:cubicBezTo>
                <a:cubicBezTo>
                  <a:pt x="77" y="13"/>
                  <a:pt x="77" y="13"/>
                  <a:pt x="77" y="13"/>
                </a:cubicBezTo>
                <a:cubicBezTo>
                  <a:pt x="77" y="13"/>
                  <a:pt x="77" y="13"/>
                  <a:pt x="77" y="13"/>
                </a:cubicBezTo>
                <a:cubicBezTo>
                  <a:pt x="75" y="11"/>
                  <a:pt x="75" y="11"/>
                  <a:pt x="75" y="11"/>
                </a:cubicBezTo>
                <a:cubicBezTo>
                  <a:pt x="68" y="19"/>
                  <a:pt x="68" y="19"/>
                  <a:pt x="68" y="19"/>
                </a:cubicBezTo>
                <a:cubicBezTo>
                  <a:pt x="69" y="20"/>
                  <a:pt x="69" y="20"/>
                  <a:pt x="69" y="20"/>
                </a:cubicBezTo>
                <a:cubicBezTo>
                  <a:pt x="70" y="19"/>
                  <a:pt x="70" y="19"/>
                  <a:pt x="70" y="19"/>
                </a:cubicBezTo>
                <a:cubicBezTo>
                  <a:pt x="84" y="33"/>
                  <a:pt x="84" y="33"/>
                  <a:pt x="84" y="33"/>
                </a:cubicBezTo>
                <a:cubicBezTo>
                  <a:pt x="84" y="34"/>
                  <a:pt x="84" y="34"/>
                  <a:pt x="83" y="35"/>
                </a:cubicBezTo>
                <a:cubicBezTo>
                  <a:pt x="65" y="28"/>
                  <a:pt x="65" y="28"/>
                  <a:pt x="65" y="28"/>
                </a:cubicBezTo>
                <a:cubicBezTo>
                  <a:pt x="66" y="26"/>
                  <a:pt x="66" y="26"/>
                  <a:pt x="66" y="26"/>
                </a:cubicBezTo>
                <a:cubicBezTo>
                  <a:pt x="66" y="26"/>
                  <a:pt x="66" y="26"/>
                  <a:pt x="66" y="26"/>
                </a:cubicBezTo>
                <a:cubicBezTo>
                  <a:pt x="63" y="26"/>
                  <a:pt x="63" y="26"/>
                  <a:pt x="63" y="26"/>
                </a:cubicBezTo>
                <a:cubicBezTo>
                  <a:pt x="59" y="35"/>
                  <a:pt x="59" y="35"/>
                  <a:pt x="59" y="35"/>
                </a:cubicBezTo>
                <a:cubicBezTo>
                  <a:pt x="62" y="36"/>
                  <a:pt x="62" y="36"/>
                  <a:pt x="62" y="36"/>
                </a:cubicBezTo>
                <a:cubicBezTo>
                  <a:pt x="62" y="35"/>
                  <a:pt x="62" y="35"/>
                  <a:pt x="62" y="35"/>
                </a:cubicBezTo>
                <a:cubicBezTo>
                  <a:pt x="80" y="42"/>
                  <a:pt x="80" y="42"/>
                  <a:pt x="80" y="42"/>
                </a:cubicBezTo>
                <a:cubicBezTo>
                  <a:pt x="80" y="43"/>
                  <a:pt x="80" y="44"/>
                  <a:pt x="79" y="45"/>
                </a:cubicBezTo>
                <a:cubicBezTo>
                  <a:pt x="59" y="45"/>
                  <a:pt x="59" y="45"/>
                  <a:pt x="59" y="45"/>
                </a:cubicBezTo>
                <a:cubicBezTo>
                  <a:pt x="59" y="44"/>
                  <a:pt x="59" y="44"/>
                  <a:pt x="59" y="44"/>
                </a:cubicBezTo>
                <a:cubicBezTo>
                  <a:pt x="36" y="44"/>
                  <a:pt x="36" y="44"/>
                  <a:pt x="36" y="44"/>
                </a:cubicBezTo>
                <a:cubicBezTo>
                  <a:pt x="36" y="44"/>
                  <a:pt x="36" y="44"/>
                  <a:pt x="36" y="44"/>
                </a:cubicBezTo>
                <a:cubicBezTo>
                  <a:pt x="33" y="44"/>
                  <a:pt x="31" y="46"/>
                  <a:pt x="31" y="48"/>
                </a:cubicBezTo>
                <a:cubicBezTo>
                  <a:pt x="31" y="48"/>
                  <a:pt x="31" y="48"/>
                  <a:pt x="31" y="48"/>
                </a:cubicBezTo>
                <a:cubicBezTo>
                  <a:pt x="31" y="53"/>
                  <a:pt x="31" y="53"/>
                  <a:pt x="31" y="53"/>
                </a:cubicBezTo>
                <a:cubicBezTo>
                  <a:pt x="31" y="53"/>
                  <a:pt x="31" y="53"/>
                  <a:pt x="31" y="53"/>
                </a:cubicBezTo>
                <a:cubicBezTo>
                  <a:pt x="31" y="143"/>
                  <a:pt x="31" y="143"/>
                  <a:pt x="31" y="143"/>
                </a:cubicBezTo>
                <a:cubicBezTo>
                  <a:pt x="31" y="143"/>
                  <a:pt x="31" y="143"/>
                  <a:pt x="31" y="143"/>
                </a:cubicBezTo>
                <a:cubicBezTo>
                  <a:pt x="31" y="149"/>
                  <a:pt x="31" y="149"/>
                  <a:pt x="31" y="149"/>
                </a:cubicBezTo>
                <a:cubicBezTo>
                  <a:pt x="31" y="149"/>
                  <a:pt x="31" y="149"/>
                  <a:pt x="31" y="149"/>
                </a:cubicBezTo>
                <a:cubicBezTo>
                  <a:pt x="31" y="152"/>
                  <a:pt x="33" y="154"/>
                  <a:pt x="36" y="154"/>
                </a:cubicBezTo>
                <a:cubicBezTo>
                  <a:pt x="36" y="154"/>
                  <a:pt x="36" y="154"/>
                  <a:pt x="36" y="154"/>
                </a:cubicBezTo>
                <a:cubicBezTo>
                  <a:pt x="58" y="154"/>
                  <a:pt x="58" y="154"/>
                  <a:pt x="58" y="154"/>
                </a:cubicBezTo>
                <a:cubicBezTo>
                  <a:pt x="58" y="154"/>
                  <a:pt x="58" y="154"/>
                  <a:pt x="58" y="154"/>
                </a:cubicBezTo>
                <a:cubicBezTo>
                  <a:pt x="99" y="154"/>
                  <a:pt x="99" y="154"/>
                  <a:pt x="99" y="154"/>
                </a:cubicBezTo>
                <a:cubicBezTo>
                  <a:pt x="99" y="154"/>
                  <a:pt x="99" y="154"/>
                  <a:pt x="99" y="154"/>
                </a:cubicBezTo>
                <a:cubicBezTo>
                  <a:pt x="100" y="154"/>
                  <a:pt x="100" y="154"/>
                  <a:pt x="100" y="154"/>
                </a:cubicBezTo>
                <a:cubicBezTo>
                  <a:pt x="100" y="165"/>
                  <a:pt x="100" y="165"/>
                  <a:pt x="100" y="165"/>
                </a:cubicBezTo>
                <a:cubicBezTo>
                  <a:pt x="99" y="165"/>
                  <a:pt x="99" y="165"/>
                  <a:pt x="99" y="165"/>
                </a:cubicBezTo>
                <a:cubicBezTo>
                  <a:pt x="99" y="165"/>
                  <a:pt x="99" y="165"/>
                  <a:pt x="99" y="165"/>
                </a:cubicBezTo>
                <a:cubicBezTo>
                  <a:pt x="82" y="165"/>
                  <a:pt x="82" y="165"/>
                  <a:pt x="82" y="165"/>
                </a:cubicBezTo>
                <a:cubicBezTo>
                  <a:pt x="82" y="165"/>
                  <a:pt x="82" y="165"/>
                  <a:pt x="81" y="165"/>
                </a:cubicBezTo>
                <a:cubicBezTo>
                  <a:pt x="79" y="165"/>
                  <a:pt x="77" y="167"/>
                  <a:pt x="77" y="169"/>
                </a:cubicBezTo>
                <a:cubicBezTo>
                  <a:pt x="77" y="169"/>
                  <a:pt x="77" y="170"/>
                  <a:pt x="77" y="170"/>
                </a:cubicBezTo>
                <a:cubicBezTo>
                  <a:pt x="77" y="175"/>
                  <a:pt x="77" y="175"/>
                  <a:pt x="77" y="175"/>
                </a:cubicBezTo>
                <a:cubicBezTo>
                  <a:pt x="77" y="175"/>
                  <a:pt x="77" y="175"/>
                  <a:pt x="77" y="175"/>
                </a:cubicBezTo>
                <a:cubicBezTo>
                  <a:pt x="77" y="189"/>
                  <a:pt x="77" y="189"/>
                  <a:pt x="77" y="189"/>
                </a:cubicBezTo>
                <a:cubicBezTo>
                  <a:pt x="46" y="189"/>
                  <a:pt x="46" y="189"/>
                  <a:pt x="46" y="189"/>
                </a:cubicBezTo>
                <a:cubicBezTo>
                  <a:pt x="46" y="215"/>
                  <a:pt x="46" y="215"/>
                  <a:pt x="46" y="215"/>
                </a:cubicBezTo>
                <a:cubicBezTo>
                  <a:pt x="55" y="225"/>
                  <a:pt x="55" y="225"/>
                  <a:pt x="55" y="225"/>
                </a:cubicBezTo>
                <a:cubicBezTo>
                  <a:pt x="55" y="242"/>
                  <a:pt x="55" y="242"/>
                  <a:pt x="55" y="242"/>
                </a:cubicBezTo>
                <a:cubicBezTo>
                  <a:pt x="65" y="247"/>
                  <a:pt x="65" y="247"/>
                  <a:pt x="65" y="247"/>
                </a:cubicBezTo>
                <a:cubicBezTo>
                  <a:pt x="65" y="271"/>
                  <a:pt x="65" y="271"/>
                  <a:pt x="65" y="271"/>
                </a:cubicBezTo>
                <a:cubicBezTo>
                  <a:pt x="20" y="280"/>
                  <a:pt x="4" y="290"/>
                  <a:pt x="2" y="290"/>
                </a:cubicBezTo>
                <a:cubicBezTo>
                  <a:pt x="0" y="290"/>
                  <a:pt x="18" y="289"/>
                  <a:pt x="34" y="291"/>
                </a:cubicBezTo>
                <a:cubicBezTo>
                  <a:pt x="50" y="294"/>
                  <a:pt x="56" y="296"/>
                  <a:pt x="56" y="296"/>
                </a:cubicBezTo>
                <a:cubicBezTo>
                  <a:pt x="56" y="296"/>
                  <a:pt x="106" y="284"/>
                  <a:pt x="141" y="279"/>
                </a:cubicBezTo>
                <a:cubicBezTo>
                  <a:pt x="167" y="276"/>
                  <a:pt x="239" y="271"/>
                  <a:pt x="263" y="275"/>
                </a:cubicBezTo>
                <a:cubicBezTo>
                  <a:pt x="263" y="275"/>
                  <a:pt x="247" y="271"/>
                  <a:pt x="221" y="267"/>
                </a:cubicBezTo>
                <a:close/>
                <a:moveTo>
                  <a:pt x="218" y="118"/>
                </a:moveTo>
                <a:cubicBezTo>
                  <a:pt x="215" y="118"/>
                  <a:pt x="215" y="118"/>
                  <a:pt x="215" y="118"/>
                </a:cubicBezTo>
                <a:cubicBezTo>
                  <a:pt x="215" y="114"/>
                  <a:pt x="215" y="114"/>
                  <a:pt x="215" y="114"/>
                </a:cubicBezTo>
                <a:cubicBezTo>
                  <a:pt x="221" y="111"/>
                  <a:pt x="221" y="111"/>
                  <a:pt x="221" y="111"/>
                </a:cubicBezTo>
                <a:lnTo>
                  <a:pt x="218" y="118"/>
                </a:lnTo>
                <a:close/>
                <a:moveTo>
                  <a:pt x="213" y="104"/>
                </a:moveTo>
                <a:cubicBezTo>
                  <a:pt x="213" y="98"/>
                  <a:pt x="213" y="98"/>
                  <a:pt x="213" y="98"/>
                </a:cubicBezTo>
                <a:cubicBezTo>
                  <a:pt x="215" y="98"/>
                  <a:pt x="215" y="98"/>
                  <a:pt x="215" y="98"/>
                </a:cubicBezTo>
                <a:cubicBezTo>
                  <a:pt x="219" y="102"/>
                  <a:pt x="219" y="102"/>
                  <a:pt x="219" y="102"/>
                </a:cubicBezTo>
                <a:cubicBezTo>
                  <a:pt x="218" y="110"/>
                  <a:pt x="218" y="110"/>
                  <a:pt x="218" y="110"/>
                </a:cubicBezTo>
                <a:cubicBezTo>
                  <a:pt x="213" y="113"/>
                  <a:pt x="213" y="113"/>
                  <a:pt x="213" y="113"/>
                </a:cubicBezTo>
                <a:cubicBezTo>
                  <a:pt x="212" y="113"/>
                  <a:pt x="212" y="113"/>
                  <a:pt x="212" y="113"/>
                </a:cubicBezTo>
                <a:cubicBezTo>
                  <a:pt x="212" y="110"/>
                  <a:pt x="212" y="110"/>
                  <a:pt x="212" y="110"/>
                </a:cubicBezTo>
                <a:cubicBezTo>
                  <a:pt x="214" y="110"/>
                  <a:pt x="214" y="110"/>
                  <a:pt x="214" y="110"/>
                </a:cubicBezTo>
                <a:cubicBezTo>
                  <a:pt x="214" y="109"/>
                  <a:pt x="214" y="109"/>
                  <a:pt x="214" y="109"/>
                </a:cubicBezTo>
                <a:cubicBezTo>
                  <a:pt x="212" y="109"/>
                  <a:pt x="212" y="109"/>
                  <a:pt x="212" y="109"/>
                </a:cubicBezTo>
                <a:cubicBezTo>
                  <a:pt x="212" y="104"/>
                  <a:pt x="212" y="104"/>
                  <a:pt x="212" y="104"/>
                </a:cubicBezTo>
                <a:lnTo>
                  <a:pt x="213" y="104"/>
                </a:lnTo>
                <a:close/>
                <a:moveTo>
                  <a:pt x="185" y="140"/>
                </a:moveTo>
                <a:cubicBezTo>
                  <a:pt x="185" y="127"/>
                  <a:pt x="185" y="127"/>
                  <a:pt x="185" y="127"/>
                </a:cubicBezTo>
                <a:cubicBezTo>
                  <a:pt x="186" y="127"/>
                  <a:pt x="186" y="127"/>
                  <a:pt x="186" y="127"/>
                </a:cubicBezTo>
                <a:cubicBezTo>
                  <a:pt x="187" y="138"/>
                  <a:pt x="187" y="138"/>
                  <a:pt x="187" y="138"/>
                </a:cubicBezTo>
                <a:cubicBezTo>
                  <a:pt x="195" y="153"/>
                  <a:pt x="195" y="153"/>
                  <a:pt x="195" y="153"/>
                </a:cubicBezTo>
                <a:lnTo>
                  <a:pt x="185" y="140"/>
                </a:lnTo>
                <a:close/>
                <a:moveTo>
                  <a:pt x="119" y="150"/>
                </a:moveTo>
                <a:cubicBezTo>
                  <a:pt x="121" y="148"/>
                  <a:pt x="121" y="148"/>
                  <a:pt x="121" y="148"/>
                </a:cubicBezTo>
                <a:cubicBezTo>
                  <a:pt x="121" y="168"/>
                  <a:pt x="121" y="168"/>
                  <a:pt x="121" y="168"/>
                </a:cubicBezTo>
                <a:cubicBezTo>
                  <a:pt x="119" y="166"/>
                  <a:pt x="119" y="166"/>
                  <a:pt x="119" y="166"/>
                </a:cubicBezTo>
                <a:lnTo>
                  <a:pt x="119" y="150"/>
                </a:lnTo>
                <a:close/>
                <a:moveTo>
                  <a:pt x="111" y="154"/>
                </a:moveTo>
                <a:cubicBezTo>
                  <a:pt x="116" y="154"/>
                  <a:pt x="116" y="154"/>
                  <a:pt x="116" y="154"/>
                </a:cubicBezTo>
                <a:cubicBezTo>
                  <a:pt x="116" y="165"/>
                  <a:pt x="116" y="165"/>
                  <a:pt x="116" y="165"/>
                </a:cubicBezTo>
                <a:cubicBezTo>
                  <a:pt x="111" y="165"/>
                  <a:pt x="111" y="165"/>
                  <a:pt x="111" y="165"/>
                </a:cubicBezTo>
                <a:lnTo>
                  <a:pt x="111" y="154"/>
                </a:lnTo>
                <a:close/>
                <a:moveTo>
                  <a:pt x="247" y="52"/>
                </a:moveTo>
                <a:cubicBezTo>
                  <a:pt x="248" y="52"/>
                  <a:pt x="248" y="52"/>
                  <a:pt x="248" y="52"/>
                </a:cubicBezTo>
                <a:cubicBezTo>
                  <a:pt x="248" y="84"/>
                  <a:pt x="248" y="84"/>
                  <a:pt x="248" y="84"/>
                </a:cubicBezTo>
                <a:cubicBezTo>
                  <a:pt x="247" y="84"/>
                  <a:pt x="247" y="84"/>
                  <a:pt x="247" y="84"/>
                </a:cubicBezTo>
                <a:lnTo>
                  <a:pt x="247" y="52"/>
                </a:lnTo>
                <a:close/>
                <a:moveTo>
                  <a:pt x="239" y="53"/>
                </a:moveTo>
                <a:cubicBezTo>
                  <a:pt x="231" y="78"/>
                  <a:pt x="231" y="78"/>
                  <a:pt x="231" y="78"/>
                </a:cubicBezTo>
                <a:cubicBezTo>
                  <a:pt x="230" y="77"/>
                  <a:pt x="230" y="77"/>
                  <a:pt x="230" y="77"/>
                </a:cubicBezTo>
                <a:cubicBezTo>
                  <a:pt x="238" y="52"/>
                  <a:pt x="238" y="52"/>
                  <a:pt x="238" y="52"/>
                </a:cubicBezTo>
                <a:lnTo>
                  <a:pt x="239" y="53"/>
                </a:lnTo>
                <a:close/>
                <a:moveTo>
                  <a:pt x="230" y="51"/>
                </a:moveTo>
                <a:cubicBezTo>
                  <a:pt x="215" y="70"/>
                  <a:pt x="215" y="70"/>
                  <a:pt x="215" y="70"/>
                </a:cubicBezTo>
                <a:cubicBezTo>
                  <a:pt x="214" y="69"/>
                  <a:pt x="214" y="69"/>
                  <a:pt x="214" y="69"/>
                </a:cubicBezTo>
                <a:cubicBezTo>
                  <a:pt x="229" y="49"/>
                  <a:pt x="229" y="49"/>
                  <a:pt x="229" y="49"/>
                </a:cubicBezTo>
                <a:lnTo>
                  <a:pt x="230" y="51"/>
                </a:lnTo>
                <a:close/>
                <a:moveTo>
                  <a:pt x="220" y="48"/>
                </a:moveTo>
                <a:cubicBezTo>
                  <a:pt x="221" y="50"/>
                  <a:pt x="221" y="50"/>
                  <a:pt x="221" y="50"/>
                </a:cubicBezTo>
                <a:cubicBezTo>
                  <a:pt x="204" y="53"/>
                  <a:pt x="204" y="53"/>
                  <a:pt x="204" y="53"/>
                </a:cubicBezTo>
                <a:cubicBezTo>
                  <a:pt x="202" y="53"/>
                  <a:pt x="202" y="53"/>
                  <a:pt x="202" y="53"/>
                </a:cubicBezTo>
                <a:lnTo>
                  <a:pt x="220" y="48"/>
                </a:lnTo>
                <a:close/>
                <a:moveTo>
                  <a:pt x="198" y="37"/>
                </a:moveTo>
                <a:cubicBezTo>
                  <a:pt x="213" y="45"/>
                  <a:pt x="213" y="45"/>
                  <a:pt x="213" y="45"/>
                </a:cubicBezTo>
                <a:cubicBezTo>
                  <a:pt x="213" y="46"/>
                  <a:pt x="213" y="46"/>
                  <a:pt x="213" y="46"/>
                </a:cubicBezTo>
                <a:cubicBezTo>
                  <a:pt x="198" y="39"/>
                  <a:pt x="198" y="39"/>
                  <a:pt x="198" y="39"/>
                </a:cubicBezTo>
                <a:lnTo>
                  <a:pt x="198" y="37"/>
                </a:lnTo>
                <a:close/>
                <a:moveTo>
                  <a:pt x="192" y="30"/>
                </a:moveTo>
                <a:cubicBezTo>
                  <a:pt x="194" y="44"/>
                  <a:pt x="194" y="44"/>
                  <a:pt x="194" y="44"/>
                </a:cubicBezTo>
                <a:cubicBezTo>
                  <a:pt x="192" y="44"/>
                  <a:pt x="192" y="44"/>
                  <a:pt x="192" y="44"/>
                </a:cubicBezTo>
                <a:cubicBezTo>
                  <a:pt x="191" y="30"/>
                  <a:pt x="191" y="30"/>
                  <a:pt x="191" y="30"/>
                </a:cubicBezTo>
                <a:lnTo>
                  <a:pt x="192" y="30"/>
                </a:lnTo>
                <a:close/>
                <a:moveTo>
                  <a:pt x="149" y="46"/>
                </a:moveTo>
                <a:cubicBezTo>
                  <a:pt x="201" y="46"/>
                  <a:pt x="201" y="46"/>
                  <a:pt x="201" y="46"/>
                </a:cubicBezTo>
                <a:cubicBezTo>
                  <a:pt x="201" y="48"/>
                  <a:pt x="201" y="48"/>
                  <a:pt x="201" y="48"/>
                </a:cubicBezTo>
                <a:cubicBezTo>
                  <a:pt x="149" y="48"/>
                  <a:pt x="149" y="48"/>
                  <a:pt x="149" y="48"/>
                </a:cubicBezTo>
                <a:lnTo>
                  <a:pt x="149" y="46"/>
                </a:lnTo>
                <a:close/>
                <a:moveTo>
                  <a:pt x="129" y="55"/>
                </a:moveTo>
                <a:cubicBezTo>
                  <a:pt x="146" y="63"/>
                  <a:pt x="146" y="63"/>
                  <a:pt x="146" y="63"/>
                </a:cubicBezTo>
                <a:cubicBezTo>
                  <a:pt x="145" y="64"/>
                  <a:pt x="145" y="64"/>
                  <a:pt x="145" y="64"/>
                </a:cubicBezTo>
                <a:cubicBezTo>
                  <a:pt x="128" y="57"/>
                  <a:pt x="128" y="57"/>
                  <a:pt x="128" y="57"/>
                </a:cubicBezTo>
                <a:cubicBezTo>
                  <a:pt x="128" y="56"/>
                  <a:pt x="129" y="56"/>
                  <a:pt x="129" y="55"/>
                </a:cubicBezTo>
                <a:close/>
                <a:moveTo>
                  <a:pt x="124" y="64"/>
                </a:moveTo>
                <a:cubicBezTo>
                  <a:pt x="138" y="77"/>
                  <a:pt x="138" y="77"/>
                  <a:pt x="138" y="77"/>
                </a:cubicBezTo>
                <a:cubicBezTo>
                  <a:pt x="137" y="78"/>
                  <a:pt x="137" y="78"/>
                  <a:pt x="137" y="78"/>
                </a:cubicBezTo>
                <a:cubicBezTo>
                  <a:pt x="124" y="65"/>
                  <a:pt x="124" y="65"/>
                  <a:pt x="124" y="65"/>
                </a:cubicBezTo>
                <a:cubicBezTo>
                  <a:pt x="124" y="65"/>
                  <a:pt x="124" y="64"/>
                  <a:pt x="124" y="64"/>
                </a:cubicBezTo>
                <a:close/>
                <a:moveTo>
                  <a:pt x="124" y="88"/>
                </a:moveTo>
                <a:cubicBezTo>
                  <a:pt x="123" y="89"/>
                  <a:pt x="123" y="89"/>
                  <a:pt x="123" y="89"/>
                </a:cubicBezTo>
                <a:cubicBezTo>
                  <a:pt x="116" y="71"/>
                  <a:pt x="116" y="71"/>
                  <a:pt x="116" y="71"/>
                </a:cubicBezTo>
                <a:cubicBezTo>
                  <a:pt x="117" y="70"/>
                  <a:pt x="117" y="70"/>
                  <a:pt x="117" y="70"/>
                </a:cubicBezTo>
                <a:lnTo>
                  <a:pt x="124" y="88"/>
                </a:lnTo>
                <a:close/>
                <a:moveTo>
                  <a:pt x="113" y="33"/>
                </a:moveTo>
                <a:cubicBezTo>
                  <a:pt x="116" y="33"/>
                  <a:pt x="119" y="36"/>
                  <a:pt x="119" y="39"/>
                </a:cubicBezTo>
                <a:cubicBezTo>
                  <a:pt x="119" y="42"/>
                  <a:pt x="116" y="44"/>
                  <a:pt x="113" y="44"/>
                </a:cubicBezTo>
                <a:cubicBezTo>
                  <a:pt x="110" y="44"/>
                  <a:pt x="108" y="42"/>
                  <a:pt x="108" y="39"/>
                </a:cubicBezTo>
                <a:cubicBezTo>
                  <a:pt x="108" y="36"/>
                  <a:pt x="110" y="33"/>
                  <a:pt x="113" y="33"/>
                </a:cubicBezTo>
                <a:close/>
                <a:moveTo>
                  <a:pt x="107" y="3"/>
                </a:moveTo>
                <a:cubicBezTo>
                  <a:pt x="108" y="3"/>
                  <a:pt x="108" y="3"/>
                  <a:pt x="108" y="3"/>
                </a:cubicBezTo>
                <a:cubicBezTo>
                  <a:pt x="108" y="24"/>
                  <a:pt x="108" y="24"/>
                  <a:pt x="108" y="24"/>
                </a:cubicBezTo>
                <a:cubicBezTo>
                  <a:pt x="107" y="24"/>
                  <a:pt x="107" y="24"/>
                  <a:pt x="107" y="24"/>
                </a:cubicBezTo>
                <a:lnTo>
                  <a:pt x="107" y="3"/>
                </a:lnTo>
                <a:close/>
                <a:moveTo>
                  <a:pt x="105" y="92"/>
                </a:moveTo>
                <a:cubicBezTo>
                  <a:pt x="106" y="92"/>
                  <a:pt x="106" y="92"/>
                  <a:pt x="106" y="92"/>
                </a:cubicBezTo>
                <a:cubicBezTo>
                  <a:pt x="106" y="73"/>
                  <a:pt x="106" y="73"/>
                  <a:pt x="106" y="73"/>
                </a:cubicBezTo>
                <a:cubicBezTo>
                  <a:pt x="107" y="73"/>
                  <a:pt x="107" y="73"/>
                  <a:pt x="108" y="73"/>
                </a:cubicBezTo>
                <a:cubicBezTo>
                  <a:pt x="108" y="92"/>
                  <a:pt x="108" y="92"/>
                  <a:pt x="108" y="92"/>
                </a:cubicBezTo>
                <a:cubicBezTo>
                  <a:pt x="108" y="92"/>
                  <a:pt x="108" y="92"/>
                  <a:pt x="108" y="92"/>
                </a:cubicBezTo>
                <a:cubicBezTo>
                  <a:pt x="108" y="143"/>
                  <a:pt x="108" y="143"/>
                  <a:pt x="108" y="143"/>
                </a:cubicBezTo>
                <a:cubicBezTo>
                  <a:pt x="105" y="143"/>
                  <a:pt x="105" y="143"/>
                  <a:pt x="105" y="143"/>
                </a:cubicBezTo>
                <a:lnTo>
                  <a:pt x="105" y="92"/>
                </a:lnTo>
                <a:close/>
                <a:moveTo>
                  <a:pt x="105" y="152"/>
                </a:moveTo>
                <a:cubicBezTo>
                  <a:pt x="105" y="152"/>
                  <a:pt x="105" y="152"/>
                  <a:pt x="105" y="152"/>
                </a:cubicBezTo>
                <a:cubicBezTo>
                  <a:pt x="107" y="154"/>
                  <a:pt x="107" y="154"/>
                  <a:pt x="107" y="154"/>
                </a:cubicBezTo>
                <a:cubicBezTo>
                  <a:pt x="107" y="165"/>
                  <a:pt x="107" y="165"/>
                  <a:pt x="107" y="165"/>
                </a:cubicBezTo>
                <a:cubicBezTo>
                  <a:pt x="105" y="165"/>
                  <a:pt x="105" y="165"/>
                  <a:pt x="105" y="165"/>
                </a:cubicBezTo>
                <a:lnTo>
                  <a:pt x="105" y="152"/>
                </a:lnTo>
                <a:close/>
                <a:moveTo>
                  <a:pt x="105" y="174"/>
                </a:moveTo>
                <a:cubicBezTo>
                  <a:pt x="105" y="174"/>
                  <a:pt x="105" y="174"/>
                  <a:pt x="105" y="174"/>
                </a:cubicBezTo>
                <a:cubicBezTo>
                  <a:pt x="107" y="176"/>
                  <a:pt x="107" y="176"/>
                  <a:pt x="107" y="176"/>
                </a:cubicBezTo>
                <a:cubicBezTo>
                  <a:pt x="107" y="189"/>
                  <a:pt x="107" y="189"/>
                  <a:pt x="107" y="189"/>
                </a:cubicBezTo>
                <a:cubicBezTo>
                  <a:pt x="105" y="189"/>
                  <a:pt x="105" y="189"/>
                  <a:pt x="105" y="189"/>
                </a:cubicBezTo>
                <a:lnTo>
                  <a:pt x="105" y="174"/>
                </a:lnTo>
                <a:close/>
                <a:moveTo>
                  <a:pt x="89" y="6"/>
                </a:moveTo>
                <a:cubicBezTo>
                  <a:pt x="91" y="10"/>
                  <a:pt x="91" y="10"/>
                  <a:pt x="91" y="10"/>
                </a:cubicBezTo>
                <a:cubicBezTo>
                  <a:pt x="99" y="25"/>
                  <a:pt x="99" y="25"/>
                  <a:pt x="99" y="25"/>
                </a:cubicBezTo>
                <a:cubicBezTo>
                  <a:pt x="98" y="25"/>
                  <a:pt x="98" y="25"/>
                  <a:pt x="97" y="26"/>
                </a:cubicBezTo>
                <a:lnTo>
                  <a:pt x="89" y="6"/>
                </a:lnTo>
                <a:close/>
                <a:moveTo>
                  <a:pt x="97" y="72"/>
                </a:moveTo>
                <a:cubicBezTo>
                  <a:pt x="97" y="72"/>
                  <a:pt x="97" y="72"/>
                  <a:pt x="98" y="72"/>
                </a:cubicBezTo>
                <a:cubicBezTo>
                  <a:pt x="91" y="90"/>
                  <a:pt x="91" y="90"/>
                  <a:pt x="91" y="90"/>
                </a:cubicBezTo>
                <a:cubicBezTo>
                  <a:pt x="89" y="89"/>
                  <a:pt x="89" y="89"/>
                  <a:pt x="89" y="89"/>
                </a:cubicBezTo>
                <a:lnTo>
                  <a:pt x="97" y="72"/>
                </a:lnTo>
                <a:close/>
                <a:moveTo>
                  <a:pt x="75" y="16"/>
                </a:moveTo>
                <a:cubicBezTo>
                  <a:pt x="77" y="17"/>
                  <a:pt x="77" y="17"/>
                  <a:pt x="77" y="17"/>
                </a:cubicBezTo>
                <a:cubicBezTo>
                  <a:pt x="90" y="29"/>
                  <a:pt x="90" y="29"/>
                  <a:pt x="90" y="29"/>
                </a:cubicBezTo>
                <a:cubicBezTo>
                  <a:pt x="89" y="31"/>
                  <a:pt x="89" y="31"/>
                  <a:pt x="89" y="31"/>
                </a:cubicBezTo>
                <a:lnTo>
                  <a:pt x="75" y="16"/>
                </a:lnTo>
                <a:close/>
                <a:moveTo>
                  <a:pt x="88" y="67"/>
                </a:moveTo>
                <a:cubicBezTo>
                  <a:pt x="89" y="67"/>
                  <a:pt x="89" y="68"/>
                  <a:pt x="90" y="68"/>
                </a:cubicBezTo>
                <a:cubicBezTo>
                  <a:pt x="76" y="80"/>
                  <a:pt x="76" y="80"/>
                  <a:pt x="76" y="80"/>
                </a:cubicBezTo>
                <a:cubicBezTo>
                  <a:pt x="75" y="80"/>
                  <a:pt x="75" y="80"/>
                  <a:pt x="75" y="80"/>
                </a:cubicBezTo>
                <a:lnTo>
                  <a:pt x="88" y="67"/>
                </a:lnTo>
                <a:close/>
                <a:moveTo>
                  <a:pt x="65" y="31"/>
                </a:moveTo>
                <a:cubicBezTo>
                  <a:pt x="65" y="30"/>
                  <a:pt x="65" y="30"/>
                  <a:pt x="65" y="30"/>
                </a:cubicBezTo>
                <a:cubicBezTo>
                  <a:pt x="83" y="37"/>
                  <a:pt x="83" y="37"/>
                  <a:pt x="83" y="37"/>
                </a:cubicBezTo>
                <a:cubicBezTo>
                  <a:pt x="83" y="38"/>
                  <a:pt x="83" y="38"/>
                  <a:pt x="83" y="38"/>
                </a:cubicBezTo>
                <a:lnTo>
                  <a:pt x="65" y="31"/>
                </a:lnTo>
                <a:close/>
                <a:moveTo>
                  <a:pt x="82" y="60"/>
                </a:moveTo>
                <a:cubicBezTo>
                  <a:pt x="82" y="60"/>
                  <a:pt x="82" y="61"/>
                  <a:pt x="82" y="61"/>
                </a:cubicBezTo>
                <a:cubicBezTo>
                  <a:pt x="66" y="67"/>
                  <a:pt x="66" y="67"/>
                  <a:pt x="66" y="67"/>
                </a:cubicBezTo>
                <a:cubicBezTo>
                  <a:pt x="66" y="66"/>
                  <a:pt x="66" y="66"/>
                  <a:pt x="66" y="66"/>
                </a:cubicBezTo>
                <a:lnTo>
                  <a:pt x="82" y="60"/>
                </a:lnTo>
                <a:close/>
                <a:moveTo>
                  <a:pt x="39" y="143"/>
                </a:moveTo>
                <a:cubicBezTo>
                  <a:pt x="36" y="143"/>
                  <a:pt x="36" y="143"/>
                  <a:pt x="36" y="143"/>
                </a:cubicBezTo>
                <a:cubicBezTo>
                  <a:pt x="36" y="54"/>
                  <a:pt x="36" y="54"/>
                  <a:pt x="36" y="54"/>
                </a:cubicBezTo>
                <a:cubicBezTo>
                  <a:pt x="39" y="54"/>
                  <a:pt x="39" y="54"/>
                  <a:pt x="39" y="54"/>
                </a:cubicBezTo>
                <a:lnTo>
                  <a:pt x="39" y="143"/>
                </a:lnTo>
                <a:close/>
                <a:moveTo>
                  <a:pt x="58" y="143"/>
                </a:moveTo>
                <a:cubicBezTo>
                  <a:pt x="58" y="143"/>
                  <a:pt x="58" y="143"/>
                  <a:pt x="58" y="143"/>
                </a:cubicBezTo>
                <a:cubicBezTo>
                  <a:pt x="42" y="143"/>
                  <a:pt x="42" y="143"/>
                  <a:pt x="42" y="143"/>
                </a:cubicBezTo>
                <a:cubicBezTo>
                  <a:pt x="42" y="54"/>
                  <a:pt x="42" y="54"/>
                  <a:pt x="42" y="54"/>
                </a:cubicBezTo>
                <a:cubicBezTo>
                  <a:pt x="59" y="54"/>
                  <a:pt x="59" y="54"/>
                  <a:pt x="59" y="54"/>
                </a:cubicBezTo>
                <a:cubicBezTo>
                  <a:pt x="59" y="53"/>
                  <a:pt x="59" y="53"/>
                  <a:pt x="59" y="53"/>
                </a:cubicBezTo>
                <a:cubicBezTo>
                  <a:pt x="79" y="53"/>
                  <a:pt x="79" y="53"/>
                  <a:pt x="79" y="53"/>
                </a:cubicBezTo>
                <a:cubicBezTo>
                  <a:pt x="80" y="54"/>
                  <a:pt x="80" y="54"/>
                  <a:pt x="80" y="55"/>
                </a:cubicBezTo>
                <a:cubicBezTo>
                  <a:pt x="63" y="62"/>
                  <a:pt x="63" y="62"/>
                  <a:pt x="63" y="62"/>
                </a:cubicBezTo>
                <a:cubicBezTo>
                  <a:pt x="62" y="61"/>
                  <a:pt x="62" y="61"/>
                  <a:pt x="62" y="61"/>
                </a:cubicBezTo>
                <a:cubicBezTo>
                  <a:pt x="62" y="61"/>
                  <a:pt x="62" y="61"/>
                  <a:pt x="62" y="61"/>
                </a:cubicBezTo>
                <a:cubicBezTo>
                  <a:pt x="60" y="62"/>
                  <a:pt x="60" y="62"/>
                  <a:pt x="60" y="62"/>
                </a:cubicBezTo>
                <a:cubicBezTo>
                  <a:pt x="64" y="71"/>
                  <a:pt x="64" y="71"/>
                  <a:pt x="64" y="71"/>
                </a:cubicBezTo>
                <a:cubicBezTo>
                  <a:pt x="66" y="70"/>
                  <a:pt x="66" y="70"/>
                  <a:pt x="66" y="70"/>
                </a:cubicBezTo>
                <a:cubicBezTo>
                  <a:pt x="66" y="69"/>
                  <a:pt x="66" y="69"/>
                  <a:pt x="66" y="69"/>
                </a:cubicBezTo>
                <a:cubicBezTo>
                  <a:pt x="83" y="62"/>
                  <a:pt x="83" y="62"/>
                  <a:pt x="83" y="62"/>
                </a:cubicBezTo>
                <a:cubicBezTo>
                  <a:pt x="83" y="63"/>
                  <a:pt x="84" y="63"/>
                  <a:pt x="84" y="64"/>
                </a:cubicBezTo>
                <a:cubicBezTo>
                  <a:pt x="71" y="77"/>
                  <a:pt x="71" y="77"/>
                  <a:pt x="71" y="77"/>
                </a:cubicBezTo>
                <a:cubicBezTo>
                  <a:pt x="70" y="76"/>
                  <a:pt x="70" y="76"/>
                  <a:pt x="70" y="76"/>
                </a:cubicBezTo>
                <a:cubicBezTo>
                  <a:pt x="70" y="76"/>
                  <a:pt x="70" y="76"/>
                  <a:pt x="70" y="76"/>
                </a:cubicBezTo>
                <a:cubicBezTo>
                  <a:pt x="69" y="78"/>
                  <a:pt x="69" y="78"/>
                  <a:pt x="69" y="78"/>
                </a:cubicBezTo>
                <a:cubicBezTo>
                  <a:pt x="76" y="85"/>
                  <a:pt x="76" y="85"/>
                  <a:pt x="76" y="85"/>
                </a:cubicBezTo>
                <a:cubicBezTo>
                  <a:pt x="78" y="83"/>
                  <a:pt x="78" y="83"/>
                  <a:pt x="78" y="83"/>
                </a:cubicBezTo>
                <a:cubicBezTo>
                  <a:pt x="77" y="83"/>
                  <a:pt x="77" y="83"/>
                  <a:pt x="77" y="83"/>
                </a:cubicBezTo>
                <a:cubicBezTo>
                  <a:pt x="90" y="70"/>
                  <a:pt x="90" y="70"/>
                  <a:pt x="90" y="70"/>
                </a:cubicBezTo>
                <a:cubicBezTo>
                  <a:pt x="90" y="70"/>
                  <a:pt x="91" y="71"/>
                  <a:pt x="91" y="71"/>
                </a:cubicBezTo>
                <a:cubicBezTo>
                  <a:pt x="85" y="88"/>
                  <a:pt x="85" y="88"/>
                  <a:pt x="85" y="88"/>
                </a:cubicBezTo>
                <a:cubicBezTo>
                  <a:pt x="84" y="87"/>
                  <a:pt x="84" y="87"/>
                  <a:pt x="84" y="87"/>
                </a:cubicBezTo>
                <a:cubicBezTo>
                  <a:pt x="84" y="87"/>
                  <a:pt x="84" y="87"/>
                  <a:pt x="84" y="87"/>
                </a:cubicBezTo>
                <a:cubicBezTo>
                  <a:pt x="83" y="90"/>
                  <a:pt x="83" y="90"/>
                  <a:pt x="83" y="90"/>
                </a:cubicBezTo>
                <a:cubicBezTo>
                  <a:pt x="92" y="93"/>
                  <a:pt x="92" y="93"/>
                  <a:pt x="92" y="93"/>
                </a:cubicBezTo>
                <a:cubicBezTo>
                  <a:pt x="93" y="91"/>
                  <a:pt x="93" y="91"/>
                  <a:pt x="93" y="91"/>
                </a:cubicBezTo>
                <a:cubicBezTo>
                  <a:pt x="92" y="91"/>
                  <a:pt x="92" y="91"/>
                  <a:pt x="92" y="91"/>
                </a:cubicBezTo>
                <a:cubicBezTo>
                  <a:pt x="99" y="74"/>
                  <a:pt x="99" y="74"/>
                  <a:pt x="99" y="74"/>
                </a:cubicBezTo>
                <a:cubicBezTo>
                  <a:pt x="100" y="74"/>
                  <a:pt x="100" y="74"/>
                  <a:pt x="101" y="74"/>
                </a:cubicBezTo>
                <a:cubicBezTo>
                  <a:pt x="101" y="92"/>
                  <a:pt x="101" y="92"/>
                  <a:pt x="101" y="92"/>
                </a:cubicBezTo>
                <a:cubicBezTo>
                  <a:pt x="100" y="92"/>
                  <a:pt x="100" y="92"/>
                  <a:pt x="100" y="92"/>
                </a:cubicBezTo>
                <a:cubicBezTo>
                  <a:pt x="100" y="143"/>
                  <a:pt x="100" y="143"/>
                  <a:pt x="100" y="143"/>
                </a:cubicBezTo>
                <a:lnTo>
                  <a:pt x="58" y="143"/>
                </a:lnTo>
                <a:close/>
                <a:moveTo>
                  <a:pt x="88" y="175"/>
                </a:moveTo>
                <a:cubicBezTo>
                  <a:pt x="100" y="175"/>
                  <a:pt x="100" y="175"/>
                  <a:pt x="100" y="175"/>
                </a:cubicBezTo>
                <a:cubicBezTo>
                  <a:pt x="100" y="189"/>
                  <a:pt x="100" y="189"/>
                  <a:pt x="100" y="189"/>
                </a:cubicBezTo>
                <a:cubicBezTo>
                  <a:pt x="88" y="189"/>
                  <a:pt x="88" y="189"/>
                  <a:pt x="88" y="189"/>
                </a:cubicBezTo>
                <a:lnTo>
                  <a:pt x="88" y="175"/>
                </a:lnTo>
                <a:close/>
                <a:moveTo>
                  <a:pt x="82" y="175"/>
                </a:moveTo>
                <a:cubicBezTo>
                  <a:pt x="85" y="175"/>
                  <a:pt x="85" y="175"/>
                  <a:pt x="85" y="175"/>
                </a:cubicBezTo>
                <a:cubicBezTo>
                  <a:pt x="85" y="189"/>
                  <a:pt x="85" y="189"/>
                  <a:pt x="85" y="189"/>
                </a:cubicBezTo>
                <a:cubicBezTo>
                  <a:pt x="82" y="189"/>
                  <a:pt x="82" y="189"/>
                  <a:pt x="82" y="189"/>
                </a:cubicBezTo>
                <a:lnTo>
                  <a:pt x="82" y="175"/>
                </a:lnTo>
                <a:close/>
                <a:moveTo>
                  <a:pt x="92" y="254"/>
                </a:moveTo>
                <a:cubicBezTo>
                  <a:pt x="83" y="229"/>
                  <a:pt x="83" y="229"/>
                  <a:pt x="83" y="229"/>
                </a:cubicBezTo>
                <a:cubicBezTo>
                  <a:pt x="71" y="225"/>
                  <a:pt x="71" y="225"/>
                  <a:pt x="71" y="225"/>
                </a:cubicBezTo>
                <a:cubicBezTo>
                  <a:pt x="91" y="219"/>
                  <a:pt x="91" y="219"/>
                  <a:pt x="91" y="219"/>
                </a:cubicBezTo>
                <a:cubicBezTo>
                  <a:pt x="99" y="245"/>
                  <a:pt x="99" y="245"/>
                  <a:pt x="99" y="245"/>
                </a:cubicBezTo>
                <a:cubicBezTo>
                  <a:pt x="149" y="238"/>
                  <a:pt x="149" y="238"/>
                  <a:pt x="149" y="238"/>
                </a:cubicBezTo>
                <a:lnTo>
                  <a:pt x="92" y="254"/>
                </a:lnTo>
                <a:close/>
                <a:moveTo>
                  <a:pt x="143" y="211"/>
                </a:moveTo>
                <a:cubicBezTo>
                  <a:pt x="160" y="215"/>
                  <a:pt x="160" y="215"/>
                  <a:pt x="160" y="215"/>
                </a:cubicBezTo>
                <a:cubicBezTo>
                  <a:pt x="185" y="206"/>
                  <a:pt x="185" y="206"/>
                  <a:pt x="185" y="206"/>
                </a:cubicBezTo>
                <a:cubicBezTo>
                  <a:pt x="198" y="213"/>
                  <a:pt x="198" y="213"/>
                  <a:pt x="198" y="213"/>
                </a:cubicBezTo>
                <a:cubicBezTo>
                  <a:pt x="185" y="211"/>
                  <a:pt x="185" y="211"/>
                  <a:pt x="185" y="211"/>
                </a:cubicBezTo>
                <a:cubicBezTo>
                  <a:pt x="160" y="220"/>
                  <a:pt x="160" y="220"/>
                  <a:pt x="160" y="220"/>
                </a:cubicBezTo>
                <a:lnTo>
                  <a:pt x="143" y="211"/>
                </a:lnTo>
                <a:close/>
                <a:moveTo>
                  <a:pt x="183" y="263"/>
                </a:moveTo>
                <a:cubicBezTo>
                  <a:pt x="181" y="252"/>
                  <a:pt x="181" y="252"/>
                  <a:pt x="181" y="252"/>
                </a:cubicBezTo>
                <a:cubicBezTo>
                  <a:pt x="187" y="227"/>
                  <a:pt x="187" y="227"/>
                  <a:pt x="187" y="227"/>
                </a:cubicBezTo>
                <a:cubicBezTo>
                  <a:pt x="187" y="227"/>
                  <a:pt x="187" y="227"/>
                  <a:pt x="187" y="227"/>
                </a:cubicBezTo>
                <a:cubicBezTo>
                  <a:pt x="187" y="227"/>
                  <a:pt x="187" y="227"/>
                  <a:pt x="187" y="227"/>
                </a:cubicBezTo>
                <a:cubicBezTo>
                  <a:pt x="195" y="226"/>
                  <a:pt x="195" y="226"/>
                  <a:pt x="195" y="226"/>
                </a:cubicBezTo>
                <a:cubicBezTo>
                  <a:pt x="201" y="265"/>
                  <a:pt x="201" y="265"/>
                  <a:pt x="201" y="265"/>
                </a:cubicBezTo>
                <a:cubicBezTo>
                  <a:pt x="195" y="264"/>
                  <a:pt x="189" y="264"/>
                  <a:pt x="183" y="263"/>
                </a:cubicBezTo>
                <a:close/>
                <a:moveTo>
                  <a:pt x="198" y="198"/>
                </a:moveTo>
                <a:cubicBezTo>
                  <a:pt x="179" y="194"/>
                  <a:pt x="179" y="194"/>
                  <a:pt x="179" y="194"/>
                </a:cubicBezTo>
                <a:cubicBezTo>
                  <a:pt x="155" y="199"/>
                  <a:pt x="155" y="199"/>
                  <a:pt x="155" y="199"/>
                </a:cubicBezTo>
                <a:cubicBezTo>
                  <a:pt x="160" y="194"/>
                  <a:pt x="160" y="194"/>
                  <a:pt x="160" y="194"/>
                </a:cubicBezTo>
                <a:cubicBezTo>
                  <a:pt x="181" y="188"/>
                  <a:pt x="181" y="188"/>
                  <a:pt x="181" y="188"/>
                </a:cubicBezTo>
                <a:cubicBezTo>
                  <a:pt x="202" y="194"/>
                  <a:pt x="202" y="194"/>
                  <a:pt x="202" y="194"/>
                </a:cubicBezTo>
                <a:lnTo>
                  <a:pt x="198" y="198"/>
                </a:lnTo>
                <a:close/>
              </a:path>
            </a:pathLst>
          </a:custGeom>
          <a:solidFill>
            <a:srgbClr val="133F6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文本框 49"/>
          <p:cNvSpPr txBox="1"/>
          <p:nvPr userDrawn="1"/>
        </p:nvSpPr>
        <p:spPr>
          <a:xfrm>
            <a:off x="4090926" y="1728019"/>
            <a:ext cx="1015663" cy="17676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54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 userDrawn="1"/>
        </p:nvSpPr>
        <p:spPr>
          <a:xfrm>
            <a:off x="3592940" y="3057099"/>
            <a:ext cx="615553" cy="206723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zh-CN" altLang="en-US" sz="28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矩形: 圆角 51"/>
          <p:cNvSpPr/>
          <p:nvPr userDrawn="1"/>
        </p:nvSpPr>
        <p:spPr>
          <a:xfrm>
            <a:off x="5629275" y="1514475"/>
            <a:ext cx="895350" cy="409575"/>
          </a:xfrm>
          <a:prstGeom prst="roundRect">
            <a:avLst>
              <a:gd name="adj" fmla="val 29488"/>
            </a:avLst>
          </a:prstGeom>
          <a:solidFill>
            <a:srgbClr val="133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Impact" panose="020B0806030902050204" pitchFamily="34" charset="0"/>
              </a:rPr>
              <a:t>01</a:t>
            </a:r>
            <a:endParaRPr lang="zh-CN" altLang="en-US" sz="2800" dirty="0">
              <a:latin typeface="Impact" panose="020B0806030902050204" pitchFamily="34" charset="0"/>
            </a:endParaRPr>
          </a:p>
        </p:txBody>
      </p:sp>
      <p:sp>
        <p:nvSpPr>
          <p:cNvPr id="53" name="矩形: 圆角 52"/>
          <p:cNvSpPr/>
          <p:nvPr userDrawn="1"/>
        </p:nvSpPr>
        <p:spPr>
          <a:xfrm>
            <a:off x="5629275" y="2424006"/>
            <a:ext cx="895350" cy="409575"/>
          </a:xfrm>
          <a:prstGeom prst="roundRect">
            <a:avLst>
              <a:gd name="adj" fmla="val 29488"/>
            </a:avLst>
          </a:prstGeom>
          <a:solidFill>
            <a:srgbClr val="133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Impact" panose="020B0806030902050204" pitchFamily="34" charset="0"/>
              </a:rPr>
              <a:t>02</a:t>
            </a:r>
            <a:endParaRPr lang="zh-CN" altLang="en-US" sz="2800" dirty="0">
              <a:latin typeface="Impact" panose="020B0806030902050204" pitchFamily="34" charset="0"/>
            </a:endParaRPr>
          </a:p>
        </p:txBody>
      </p:sp>
      <p:sp>
        <p:nvSpPr>
          <p:cNvPr id="54" name="矩形: 圆角 53"/>
          <p:cNvSpPr/>
          <p:nvPr userDrawn="1"/>
        </p:nvSpPr>
        <p:spPr>
          <a:xfrm>
            <a:off x="5629275" y="3333537"/>
            <a:ext cx="895350" cy="409575"/>
          </a:xfrm>
          <a:prstGeom prst="roundRect">
            <a:avLst>
              <a:gd name="adj" fmla="val 29488"/>
            </a:avLst>
          </a:prstGeom>
          <a:solidFill>
            <a:srgbClr val="133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Impact" panose="020B0806030902050204" pitchFamily="34" charset="0"/>
              </a:rPr>
              <a:t>03</a:t>
            </a:r>
            <a:endParaRPr lang="zh-CN" altLang="en-US" sz="2800" dirty="0">
              <a:latin typeface="Impact" panose="020B0806030902050204" pitchFamily="34" charset="0"/>
            </a:endParaRPr>
          </a:p>
        </p:txBody>
      </p:sp>
      <p:sp>
        <p:nvSpPr>
          <p:cNvPr id="55" name="矩形: 圆角 54"/>
          <p:cNvSpPr/>
          <p:nvPr userDrawn="1"/>
        </p:nvSpPr>
        <p:spPr>
          <a:xfrm>
            <a:off x="5629275" y="4243068"/>
            <a:ext cx="895350" cy="409575"/>
          </a:xfrm>
          <a:prstGeom prst="roundRect">
            <a:avLst>
              <a:gd name="adj" fmla="val 29488"/>
            </a:avLst>
          </a:prstGeom>
          <a:solidFill>
            <a:srgbClr val="133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Impact" panose="020B0806030902050204" pitchFamily="34" charset="0"/>
              </a:rPr>
              <a:t>04</a:t>
            </a:r>
            <a:endParaRPr lang="zh-CN" altLang="en-US" sz="2800" dirty="0">
              <a:latin typeface="Impact" panose="020B0806030902050204" pitchFamily="34" charset="0"/>
            </a:endParaRPr>
          </a:p>
        </p:txBody>
      </p:sp>
      <p:sp>
        <p:nvSpPr>
          <p:cNvPr id="56" name="矩形: 圆角 55"/>
          <p:cNvSpPr/>
          <p:nvPr userDrawn="1"/>
        </p:nvSpPr>
        <p:spPr>
          <a:xfrm>
            <a:off x="5629275" y="5152600"/>
            <a:ext cx="895350" cy="409575"/>
          </a:xfrm>
          <a:prstGeom prst="roundRect">
            <a:avLst>
              <a:gd name="adj" fmla="val 29488"/>
            </a:avLst>
          </a:prstGeom>
          <a:solidFill>
            <a:srgbClr val="133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Impact" panose="020B0806030902050204" pitchFamily="34" charset="0"/>
              </a:rPr>
              <a:t>05</a:t>
            </a:r>
            <a:endParaRPr lang="zh-CN" altLang="en-US" sz="2800" dirty="0">
              <a:latin typeface="Impact" panose="020B0806030902050204" pitchFamily="34" charset="0"/>
            </a:endParaRPr>
          </a:p>
        </p:txBody>
      </p:sp>
      <p:sp>
        <p:nvSpPr>
          <p:cNvPr id="58" name="文本占位符 57"/>
          <p:cNvSpPr>
            <a:spLocks noGrp="1"/>
          </p:cNvSpPr>
          <p:nvPr>
            <p:ph type="body" sz="quarter" idx="10" hasCustomPrompt="1"/>
          </p:nvPr>
        </p:nvSpPr>
        <p:spPr>
          <a:xfrm>
            <a:off x="6676900" y="1514475"/>
            <a:ext cx="4927600" cy="409575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此处插入标题目录内容</a:t>
            </a:r>
            <a:endParaRPr lang="zh-CN" altLang="en-US" dirty="0"/>
          </a:p>
        </p:txBody>
      </p:sp>
      <p:sp>
        <p:nvSpPr>
          <p:cNvPr id="59" name="文本占位符 57"/>
          <p:cNvSpPr>
            <a:spLocks noGrp="1"/>
          </p:cNvSpPr>
          <p:nvPr>
            <p:ph type="body" sz="quarter" idx="11" hasCustomPrompt="1"/>
          </p:nvPr>
        </p:nvSpPr>
        <p:spPr>
          <a:xfrm>
            <a:off x="6676900" y="3319403"/>
            <a:ext cx="4927600" cy="409575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此处插入标题目录内容</a:t>
            </a:r>
            <a:endParaRPr lang="zh-CN" altLang="en-US" dirty="0"/>
          </a:p>
        </p:txBody>
      </p:sp>
      <p:sp>
        <p:nvSpPr>
          <p:cNvPr id="60" name="文本占位符 57"/>
          <p:cNvSpPr>
            <a:spLocks noGrp="1"/>
          </p:cNvSpPr>
          <p:nvPr>
            <p:ph type="body" sz="quarter" idx="12" hasCustomPrompt="1"/>
          </p:nvPr>
        </p:nvSpPr>
        <p:spPr>
          <a:xfrm>
            <a:off x="6676900" y="4221867"/>
            <a:ext cx="4927600" cy="409575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此处插入标题目录内容</a:t>
            </a:r>
            <a:endParaRPr lang="zh-CN" altLang="en-US" dirty="0"/>
          </a:p>
        </p:txBody>
      </p:sp>
      <p:sp>
        <p:nvSpPr>
          <p:cNvPr id="61" name="文本占位符 57"/>
          <p:cNvSpPr>
            <a:spLocks noGrp="1"/>
          </p:cNvSpPr>
          <p:nvPr>
            <p:ph type="body" sz="quarter" idx="13" hasCustomPrompt="1"/>
          </p:nvPr>
        </p:nvSpPr>
        <p:spPr>
          <a:xfrm>
            <a:off x="6676900" y="2416939"/>
            <a:ext cx="4927600" cy="409575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此处插入标题目录内容</a:t>
            </a:r>
            <a:endParaRPr lang="zh-CN" altLang="en-US" dirty="0"/>
          </a:p>
        </p:txBody>
      </p:sp>
      <p:sp>
        <p:nvSpPr>
          <p:cNvPr id="62" name="文本占位符 57"/>
          <p:cNvSpPr>
            <a:spLocks noGrp="1"/>
          </p:cNvSpPr>
          <p:nvPr>
            <p:ph type="body" sz="quarter" idx="14" hasCustomPrompt="1"/>
          </p:nvPr>
        </p:nvSpPr>
        <p:spPr>
          <a:xfrm>
            <a:off x="6676900" y="5124332"/>
            <a:ext cx="4927600" cy="409575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此处插入标题目录内容</a:t>
            </a:r>
            <a:endParaRPr lang="zh-CN" altLang="en-US" dirty="0"/>
          </a:p>
        </p:txBody>
      </p:sp>
      <p:cxnSp>
        <p:nvCxnSpPr>
          <p:cNvPr id="69" name="直接连接符 68"/>
          <p:cNvCxnSpPr/>
          <p:nvPr userDrawn="1"/>
        </p:nvCxnSpPr>
        <p:spPr>
          <a:xfrm>
            <a:off x="6438775" y="1943100"/>
            <a:ext cx="516572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 userDrawn="1"/>
        </p:nvCxnSpPr>
        <p:spPr>
          <a:xfrm>
            <a:off x="6438775" y="2852631"/>
            <a:ext cx="516572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 userDrawn="1"/>
        </p:nvCxnSpPr>
        <p:spPr>
          <a:xfrm>
            <a:off x="6438775" y="3762162"/>
            <a:ext cx="516572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 userDrawn="1"/>
        </p:nvCxnSpPr>
        <p:spPr>
          <a:xfrm>
            <a:off x="6438775" y="4671693"/>
            <a:ext cx="516572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 userDrawn="1"/>
        </p:nvCxnSpPr>
        <p:spPr>
          <a:xfrm>
            <a:off x="6438775" y="5581225"/>
            <a:ext cx="516572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: 圆角 56"/>
          <p:cNvSpPr/>
          <p:nvPr userDrawn="1"/>
        </p:nvSpPr>
        <p:spPr>
          <a:xfrm>
            <a:off x="4324351" y="3728978"/>
            <a:ext cx="590550" cy="1319272"/>
          </a:xfrm>
          <a:prstGeom prst="roundRect">
            <a:avLst>
              <a:gd name="adj" fmla="val 0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任意多边形: 形状 62"/>
          <p:cNvSpPr/>
          <p:nvPr userDrawn="1"/>
        </p:nvSpPr>
        <p:spPr>
          <a:xfrm>
            <a:off x="3552825" y="1512064"/>
            <a:ext cx="1076326" cy="2628900"/>
          </a:xfrm>
          <a:custGeom>
            <a:avLst/>
            <a:gdLst>
              <a:gd name="connsiteX0" fmla="*/ 1075131 w 1076326"/>
              <a:gd name="connsiteY0" fmla="*/ 1983611 h 2628900"/>
              <a:gd name="connsiteX1" fmla="*/ 1076326 w 1076326"/>
              <a:gd name="connsiteY1" fmla="*/ 1983611 h 2628900"/>
              <a:gd name="connsiteX2" fmla="*/ 1076326 w 1076326"/>
              <a:gd name="connsiteY2" fmla="*/ 2628900 h 2628900"/>
              <a:gd name="connsiteX3" fmla="*/ 533400 w 1076326"/>
              <a:gd name="connsiteY3" fmla="*/ 2628900 h 2628900"/>
              <a:gd name="connsiteX4" fmla="*/ 533400 w 1076326"/>
              <a:gd name="connsiteY4" fmla="*/ 2627705 h 2628900"/>
              <a:gd name="connsiteX5" fmla="*/ 1075131 w 1076326"/>
              <a:gd name="connsiteY5" fmla="*/ 2627705 h 2628900"/>
              <a:gd name="connsiteX6" fmla="*/ 0 w 1076326"/>
              <a:gd name="connsiteY6" fmla="*/ 0 h 2628900"/>
              <a:gd name="connsiteX7" fmla="*/ 1076326 w 1076326"/>
              <a:gd name="connsiteY7" fmla="*/ 0 h 2628900"/>
              <a:gd name="connsiteX8" fmla="*/ 1076326 w 1076326"/>
              <a:gd name="connsiteY8" fmla="*/ 207198 h 2628900"/>
              <a:gd name="connsiteX9" fmla="*/ 1075131 w 1076326"/>
              <a:gd name="connsiteY9" fmla="*/ 207198 h 2628900"/>
              <a:gd name="connsiteX10" fmla="*/ 1075131 w 1076326"/>
              <a:gd name="connsiteY10" fmla="*/ 1195 h 2628900"/>
              <a:gd name="connsiteX11" fmla="*/ 1195 w 1076326"/>
              <a:gd name="connsiteY11" fmla="*/ 1195 h 2628900"/>
              <a:gd name="connsiteX12" fmla="*/ 1195 w 1076326"/>
              <a:gd name="connsiteY12" fmla="*/ 2627705 h 2628900"/>
              <a:gd name="connsiteX13" fmla="*/ 180975 w 1076326"/>
              <a:gd name="connsiteY13" fmla="*/ 2627705 h 2628900"/>
              <a:gd name="connsiteX14" fmla="*/ 180975 w 1076326"/>
              <a:gd name="connsiteY14" fmla="*/ 2628900 h 2628900"/>
              <a:gd name="connsiteX15" fmla="*/ 0 w 1076326"/>
              <a:gd name="connsiteY15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76326" h="2628900">
                <a:moveTo>
                  <a:pt x="1075131" y="1983611"/>
                </a:moveTo>
                <a:lnTo>
                  <a:pt x="1076326" y="1983611"/>
                </a:lnTo>
                <a:lnTo>
                  <a:pt x="1076326" y="2628900"/>
                </a:lnTo>
                <a:lnTo>
                  <a:pt x="533400" y="2628900"/>
                </a:lnTo>
                <a:lnTo>
                  <a:pt x="533400" y="2627705"/>
                </a:lnTo>
                <a:lnTo>
                  <a:pt x="1075131" y="2627705"/>
                </a:lnTo>
                <a:close/>
                <a:moveTo>
                  <a:pt x="0" y="0"/>
                </a:moveTo>
                <a:lnTo>
                  <a:pt x="1076326" y="0"/>
                </a:lnTo>
                <a:lnTo>
                  <a:pt x="1076326" y="207198"/>
                </a:lnTo>
                <a:lnTo>
                  <a:pt x="1075131" y="207198"/>
                </a:lnTo>
                <a:lnTo>
                  <a:pt x="1075131" y="1195"/>
                </a:lnTo>
                <a:lnTo>
                  <a:pt x="1195" y="1195"/>
                </a:lnTo>
                <a:lnTo>
                  <a:pt x="1195" y="2627705"/>
                </a:lnTo>
                <a:lnTo>
                  <a:pt x="180975" y="2627705"/>
                </a:lnTo>
                <a:lnTo>
                  <a:pt x="180975" y="2628900"/>
                </a:lnTo>
                <a:lnTo>
                  <a:pt x="0" y="2628900"/>
                </a:lnTo>
                <a:close/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787949" y="917887"/>
            <a:ext cx="988876" cy="3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2824779" y="917887"/>
            <a:ext cx="988876" cy="3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806364" y="917887"/>
            <a:ext cx="988876" cy="3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66425" y="443038"/>
            <a:ext cx="1838075" cy="433194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11652250" y="552656"/>
            <a:ext cx="36000" cy="252000"/>
          </a:xfrm>
          <a:prstGeom prst="rect">
            <a:avLst/>
          </a:prstGeom>
          <a:solidFill>
            <a:srgbClr val="133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11722506" y="552656"/>
            <a:ext cx="36000" cy="252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CN" dirty="0"/>
              <a:t>Page  </a:t>
            </a:r>
            <a:fld id="{DEAD1F1B-CED2-4898-802D-C4D04F9D41A1}" type="slidenum">
              <a:rPr lang="zh-CN" altLang="en-US" smtClean="0">
                <a:solidFill>
                  <a:schemeClr val="accent2">
                    <a:lumMod val="75000"/>
                  </a:schemeClr>
                </a:solidFill>
              </a:rPr>
            </a:fld>
            <a:endParaRPr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770622" y="6472802"/>
            <a:ext cx="1582281" cy="198564"/>
            <a:chOff x="82617" y="2698509"/>
            <a:chExt cx="11981040" cy="1503524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>
            <a:xfrm>
              <a:off x="4523593" y="2741051"/>
              <a:ext cx="1460982" cy="1460982"/>
            </a:xfrm>
            <a:custGeom>
              <a:avLst/>
              <a:gdLst>
                <a:gd name="connsiteX0" fmla="*/ 1080000 w 2160000"/>
                <a:gd name="connsiteY0" fmla="*/ 0 h 2160000"/>
                <a:gd name="connsiteX1" fmla="*/ 2160000 w 2160000"/>
                <a:gd name="connsiteY1" fmla="*/ 1080000 h 2160000"/>
                <a:gd name="connsiteX2" fmla="*/ 1080000 w 2160000"/>
                <a:gd name="connsiteY2" fmla="*/ 2160000 h 2160000"/>
                <a:gd name="connsiteX3" fmla="*/ 0 w 2160000"/>
                <a:gd name="connsiteY3" fmla="*/ 1080000 h 2160000"/>
                <a:gd name="connsiteX4" fmla="*/ 1080000 w 2160000"/>
                <a:gd name="connsiteY4" fmla="*/ 0 h 21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00" h="2160000">
                  <a:moveTo>
                    <a:pt x="1080000" y="0"/>
                  </a:moveTo>
                  <a:cubicBezTo>
                    <a:pt x="1676468" y="0"/>
                    <a:pt x="2160000" y="483532"/>
                    <a:pt x="2160000" y="1080000"/>
                  </a:cubicBezTo>
                  <a:cubicBezTo>
                    <a:pt x="2160000" y="1676468"/>
                    <a:pt x="1676468" y="2160000"/>
                    <a:pt x="1080000" y="2160000"/>
                  </a:cubicBezTo>
                  <a:cubicBezTo>
                    <a:pt x="483532" y="2160000"/>
                    <a:pt x="0" y="1676468"/>
                    <a:pt x="0" y="1080000"/>
                  </a:cubicBez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ln>
              <a:noFill/>
            </a:ln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>
            <a:xfrm>
              <a:off x="82617" y="2741051"/>
              <a:ext cx="1460982" cy="1460982"/>
            </a:xfrm>
            <a:custGeom>
              <a:avLst/>
              <a:gdLst>
                <a:gd name="connsiteX0" fmla="*/ 1080000 w 2160000"/>
                <a:gd name="connsiteY0" fmla="*/ 0 h 2160000"/>
                <a:gd name="connsiteX1" fmla="*/ 2160000 w 2160000"/>
                <a:gd name="connsiteY1" fmla="*/ 1080000 h 2160000"/>
                <a:gd name="connsiteX2" fmla="*/ 1080000 w 2160000"/>
                <a:gd name="connsiteY2" fmla="*/ 2160000 h 2160000"/>
                <a:gd name="connsiteX3" fmla="*/ 0 w 2160000"/>
                <a:gd name="connsiteY3" fmla="*/ 1080000 h 2160000"/>
                <a:gd name="connsiteX4" fmla="*/ 1080000 w 2160000"/>
                <a:gd name="connsiteY4" fmla="*/ 0 h 21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00" h="2160000">
                  <a:moveTo>
                    <a:pt x="1080000" y="0"/>
                  </a:moveTo>
                  <a:cubicBezTo>
                    <a:pt x="1676468" y="0"/>
                    <a:pt x="2160000" y="483532"/>
                    <a:pt x="2160000" y="1080000"/>
                  </a:cubicBezTo>
                  <a:cubicBezTo>
                    <a:pt x="2160000" y="1676468"/>
                    <a:pt x="1676468" y="2160000"/>
                    <a:pt x="1080000" y="2160000"/>
                  </a:cubicBezTo>
                  <a:cubicBezTo>
                    <a:pt x="483532" y="2160000"/>
                    <a:pt x="0" y="1676468"/>
                    <a:pt x="0" y="1080000"/>
                  </a:cubicBez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ln>
              <a:noFill/>
            </a:ln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>
            <a:xfrm>
              <a:off x="1562942" y="2741051"/>
              <a:ext cx="1460982" cy="1460982"/>
            </a:xfrm>
            <a:custGeom>
              <a:avLst/>
              <a:gdLst>
                <a:gd name="connsiteX0" fmla="*/ 1080000 w 2160000"/>
                <a:gd name="connsiteY0" fmla="*/ 0 h 2160000"/>
                <a:gd name="connsiteX1" fmla="*/ 2160000 w 2160000"/>
                <a:gd name="connsiteY1" fmla="*/ 1080000 h 2160000"/>
                <a:gd name="connsiteX2" fmla="*/ 1080000 w 2160000"/>
                <a:gd name="connsiteY2" fmla="*/ 2160000 h 2160000"/>
                <a:gd name="connsiteX3" fmla="*/ 0 w 2160000"/>
                <a:gd name="connsiteY3" fmla="*/ 1080000 h 2160000"/>
                <a:gd name="connsiteX4" fmla="*/ 1080000 w 2160000"/>
                <a:gd name="connsiteY4" fmla="*/ 0 h 21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00" h="2160000">
                  <a:moveTo>
                    <a:pt x="1080000" y="0"/>
                  </a:moveTo>
                  <a:cubicBezTo>
                    <a:pt x="1676468" y="0"/>
                    <a:pt x="2160000" y="483532"/>
                    <a:pt x="2160000" y="1080000"/>
                  </a:cubicBezTo>
                  <a:cubicBezTo>
                    <a:pt x="2160000" y="1676468"/>
                    <a:pt x="1676468" y="2160000"/>
                    <a:pt x="1080000" y="2160000"/>
                  </a:cubicBezTo>
                  <a:cubicBezTo>
                    <a:pt x="483532" y="2160000"/>
                    <a:pt x="0" y="1676468"/>
                    <a:pt x="0" y="1080000"/>
                  </a:cubicBez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ln>
              <a:noFill/>
            </a:ln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>
            <a:xfrm>
              <a:off x="3043267" y="2741051"/>
              <a:ext cx="1460982" cy="1460982"/>
            </a:xfrm>
            <a:custGeom>
              <a:avLst/>
              <a:gdLst>
                <a:gd name="connsiteX0" fmla="*/ 1080000 w 2160000"/>
                <a:gd name="connsiteY0" fmla="*/ 0 h 2160000"/>
                <a:gd name="connsiteX1" fmla="*/ 2160000 w 2160000"/>
                <a:gd name="connsiteY1" fmla="*/ 1080000 h 2160000"/>
                <a:gd name="connsiteX2" fmla="*/ 1080000 w 2160000"/>
                <a:gd name="connsiteY2" fmla="*/ 2160000 h 2160000"/>
                <a:gd name="connsiteX3" fmla="*/ 0 w 2160000"/>
                <a:gd name="connsiteY3" fmla="*/ 1080000 h 2160000"/>
                <a:gd name="connsiteX4" fmla="*/ 1080000 w 2160000"/>
                <a:gd name="connsiteY4" fmla="*/ 0 h 21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00" h="2160000">
                  <a:moveTo>
                    <a:pt x="1080000" y="0"/>
                  </a:moveTo>
                  <a:cubicBezTo>
                    <a:pt x="1676468" y="0"/>
                    <a:pt x="2160000" y="483532"/>
                    <a:pt x="2160000" y="1080000"/>
                  </a:cubicBezTo>
                  <a:cubicBezTo>
                    <a:pt x="2160000" y="1676468"/>
                    <a:pt x="1676468" y="2160000"/>
                    <a:pt x="1080000" y="2160000"/>
                  </a:cubicBezTo>
                  <a:cubicBezTo>
                    <a:pt x="483532" y="2160000"/>
                    <a:pt x="0" y="1676468"/>
                    <a:pt x="0" y="1080000"/>
                  </a:cubicBez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ln>
              <a:noFill/>
            </a:ln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>
            <a:xfrm>
              <a:off x="6152784" y="2698509"/>
              <a:ext cx="1460982" cy="1460982"/>
            </a:xfrm>
            <a:custGeom>
              <a:avLst/>
              <a:gdLst>
                <a:gd name="connsiteX0" fmla="*/ 1080000 w 2160000"/>
                <a:gd name="connsiteY0" fmla="*/ 0 h 2160000"/>
                <a:gd name="connsiteX1" fmla="*/ 2160000 w 2160000"/>
                <a:gd name="connsiteY1" fmla="*/ 1080000 h 2160000"/>
                <a:gd name="connsiteX2" fmla="*/ 1080000 w 2160000"/>
                <a:gd name="connsiteY2" fmla="*/ 2160000 h 2160000"/>
                <a:gd name="connsiteX3" fmla="*/ 0 w 2160000"/>
                <a:gd name="connsiteY3" fmla="*/ 1080000 h 2160000"/>
                <a:gd name="connsiteX4" fmla="*/ 1080000 w 2160000"/>
                <a:gd name="connsiteY4" fmla="*/ 0 h 21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00" h="2160000">
                  <a:moveTo>
                    <a:pt x="1080000" y="0"/>
                  </a:moveTo>
                  <a:cubicBezTo>
                    <a:pt x="1676468" y="0"/>
                    <a:pt x="2160000" y="483532"/>
                    <a:pt x="2160000" y="1080000"/>
                  </a:cubicBezTo>
                  <a:cubicBezTo>
                    <a:pt x="2160000" y="1676468"/>
                    <a:pt x="1676468" y="2160000"/>
                    <a:pt x="1080000" y="2160000"/>
                  </a:cubicBezTo>
                  <a:cubicBezTo>
                    <a:pt x="483532" y="2160000"/>
                    <a:pt x="0" y="1676468"/>
                    <a:pt x="0" y="1080000"/>
                  </a:cubicBez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ln>
              <a:noFill/>
            </a:ln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>
            <a:xfrm>
              <a:off x="7636081" y="2698509"/>
              <a:ext cx="1460982" cy="1460982"/>
            </a:xfrm>
            <a:custGeom>
              <a:avLst/>
              <a:gdLst>
                <a:gd name="connsiteX0" fmla="*/ 1080000 w 2160000"/>
                <a:gd name="connsiteY0" fmla="*/ 0 h 2160000"/>
                <a:gd name="connsiteX1" fmla="*/ 2160000 w 2160000"/>
                <a:gd name="connsiteY1" fmla="*/ 1080000 h 2160000"/>
                <a:gd name="connsiteX2" fmla="*/ 1080000 w 2160000"/>
                <a:gd name="connsiteY2" fmla="*/ 2160000 h 2160000"/>
                <a:gd name="connsiteX3" fmla="*/ 0 w 2160000"/>
                <a:gd name="connsiteY3" fmla="*/ 1080000 h 2160000"/>
                <a:gd name="connsiteX4" fmla="*/ 1080000 w 2160000"/>
                <a:gd name="connsiteY4" fmla="*/ 0 h 21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00" h="2160000">
                  <a:moveTo>
                    <a:pt x="1080000" y="0"/>
                  </a:moveTo>
                  <a:cubicBezTo>
                    <a:pt x="1676468" y="0"/>
                    <a:pt x="2160000" y="483532"/>
                    <a:pt x="2160000" y="1080000"/>
                  </a:cubicBezTo>
                  <a:cubicBezTo>
                    <a:pt x="2160000" y="1676468"/>
                    <a:pt x="1676468" y="2160000"/>
                    <a:pt x="1080000" y="2160000"/>
                  </a:cubicBezTo>
                  <a:cubicBezTo>
                    <a:pt x="483532" y="2160000"/>
                    <a:pt x="0" y="1676468"/>
                    <a:pt x="0" y="1080000"/>
                  </a:cubicBez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ln>
              <a:noFill/>
            </a:ln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>
            <a:xfrm>
              <a:off x="9119378" y="2698509"/>
              <a:ext cx="1460982" cy="1460982"/>
            </a:xfrm>
            <a:custGeom>
              <a:avLst/>
              <a:gdLst>
                <a:gd name="connsiteX0" fmla="*/ 1080000 w 2160000"/>
                <a:gd name="connsiteY0" fmla="*/ 0 h 2160000"/>
                <a:gd name="connsiteX1" fmla="*/ 2160000 w 2160000"/>
                <a:gd name="connsiteY1" fmla="*/ 1080000 h 2160000"/>
                <a:gd name="connsiteX2" fmla="*/ 1080000 w 2160000"/>
                <a:gd name="connsiteY2" fmla="*/ 2160000 h 2160000"/>
                <a:gd name="connsiteX3" fmla="*/ 0 w 2160000"/>
                <a:gd name="connsiteY3" fmla="*/ 1080000 h 2160000"/>
                <a:gd name="connsiteX4" fmla="*/ 1080000 w 2160000"/>
                <a:gd name="connsiteY4" fmla="*/ 0 h 21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00" h="2160000">
                  <a:moveTo>
                    <a:pt x="1080000" y="0"/>
                  </a:moveTo>
                  <a:cubicBezTo>
                    <a:pt x="1676468" y="0"/>
                    <a:pt x="2160000" y="483532"/>
                    <a:pt x="2160000" y="1080000"/>
                  </a:cubicBezTo>
                  <a:cubicBezTo>
                    <a:pt x="2160000" y="1676468"/>
                    <a:pt x="1676468" y="2160000"/>
                    <a:pt x="1080000" y="2160000"/>
                  </a:cubicBezTo>
                  <a:cubicBezTo>
                    <a:pt x="483532" y="2160000"/>
                    <a:pt x="0" y="1676468"/>
                    <a:pt x="0" y="1080000"/>
                  </a:cubicBez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ln>
              <a:noFill/>
            </a:ln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>
            <a:xfrm>
              <a:off x="10602675" y="2698509"/>
              <a:ext cx="1460982" cy="1460982"/>
            </a:xfrm>
            <a:custGeom>
              <a:avLst/>
              <a:gdLst>
                <a:gd name="connsiteX0" fmla="*/ 1080000 w 2160000"/>
                <a:gd name="connsiteY0" fmla="*/ 0 h 2160000"/>
                <a:gd name="connsiteX1" fmla="*/ 2160000 w 2160000"/>
                <a:gd name="connsiteY1" fmla="*/ 1080000 h 2160000"/>
                <a:gd name="connsiteX2" fmla="*/ 1080000 w 2160000"/>
                <a:gd name="connsiteY2" fmla="*/ 2160000 h 2160000"/>
                <a:gd name="connsiteX3" fmla="*/ 0 w 2160000"/>
                <a:gd name="connsiteY3" fmla="*/ 1080000 h 2160000"/>
                <a:gd name="connsiteX4" fmla="*/ 1080000 w 2160000"/>
                <a:gd name="connsiteY4" fmla="*/ 0 h 21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00" h="2160000">
                  <a:moveTo>
                    <a:pt x="1080000" y="0"/>
                  </a:moveTo>
                  <a:cubicBezTo>
                    <a:pt x="1676468" y="0"/>
                    <a:pt x="2160000" y="483532"/>
                    <a:pt x="2160000" y="1080000"/>
                  </a:cubicBezTo>
                  <a:cubicBezTo>
                    <a:pt x="2160000" y="1676468"/>
                    <a:pt x="1676468" y="2160000"/>
                    <a:pt x="1080000" y="2160000"/>
                  </a:cubicBezTo>
                  <a:cubicBezTo>
                    <a:pt x="483532" y="2160000"/>
                    <a:pt x="0" y="1676468"/>
                    <a:pt x="0" y="1080000"/>
                  </a:cubicBez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ln>
              <a:noFill/>
            </a:ln>
          </p:spPr>
        </p:pic>
        <p:sp>
          <p:nvSpPr>
            <p:cNvPr id="23" name="Freeform 38"/>
            <p:cNvSpPr>
              <a:spLocks noEditPoints="1"/>
            </p:cNvSpPr>
            <p:nvPr/>
          </p:nvSpPr>
          <p:spPr bwMode="auto">
            <a:xfrm>
              <a:off x="7914265" y="2889598"/>
              <a:ext cx="815726" cy="1000102"/>
            </a:xfrm>
            <a:custGeom>
              <a:avLst/>
              <a:gdLst>
                <a:gd name="T0" fmla="*/ 111 w 123"/>
                <a:gd name="T1" fmla="*/ 57 h 149"/>
                <a:gd name="T2" fmla="*/ 101 w 123"/>
                <a:gd name="T3" fmla="*/ 60 h 149"/>
                <a:gd name="T4" fmla="*/ 85 w 123"/>
                <a:gd name="T5" fmla="*/ 58 h 149"/>
                <a:gd name="T6" fmla="*/ 76 w 123"/>
                <a:gd name="T7" fmla="*/ 55 h 149"/>
                <a:gd name="T8" fmla="*/ 91 w 123"/>
                <a:gd name="T9" fmla="*/ 45 h 149"/>
                <a:gd name="T10" fmla="*/ 99 w 123"/>
                <a:gd name="T11" fmla="*/ 23 h 149"/>
                <a:gd name="T12" fmla="*/ 96 w 123"/>
                <a:gd name="T13" fmla="*/ 6 h 149"/>
                <a:gd name="T14" fmla="*/ 84 w 123"/>
                <a:gd name="T15" fmla="*/ 1 h 149"/>
                <a:gd name="T16" fmla="*/ 81 w 123"/>
                <a:gd name="T17" fmla="*/ 28 h 149"/>
                <a:gd name="T18" fmla="*/ 58 w 123"/>
                <a:gd name="T19" fmla="*/ 40 h 149"/>
                <a:gd name="T20" fmla="*/ 58 w 123"/>
                <a:gd name="T21" fmla="*/ 18 h 149"/>
                <a:gd name="T22" fmla="*/ 47 w 123"/>
                <a:gd name="T23" fmla="*/ 32 h 149"/>
                <a:gd name="T24" fmla="*/ 32 w 123"/>
                <a:gd name="T25" fmla="*/ 47 h 149"/>
                <a:gd name="T26" fmla="*/ 51 w 123"/>
                <a:gd name="T27" fmla="*/ 67 h 149"/>
                <a:gd name="T28" fmla="*/ 64 w 123"/>
                <a:gd name="T29" fmla="*/ 63 h 149"/>
                <a:gd name="T30" fmla="*/ 72 w 123"/>
                <a:gd name="T31" fmla="*/ 56 h 149"/>
                <a:gd name="T32" fmla="*/ 71 w 123"/>
                <a:gd name="T33" fmla="*/ 60 h 149"/>
                <a:gd name="T34" fmla="*/ 64 w 123"/>
                <a:gd name="T35" fmla="*/ 76 h 149"/>
                <a:gd name="T36" fmla="*/ 49 w 123"/>
                <a:gd name="T37" fmla="*/ 85 h 149"/>
                <a:gd name="T38" fmla="*/ 30 w 123"/>
                <a:gd name="T39" fmla="*/ 93 h 149"/>
                <a:gd name="T40" fmla="*/ 22 w 123"/>
                <a:gd name="T41" fmla="*/ 98 h 149"/>
                <a:gd name="T42" fmla="*/ 29 w 123"/>
                <a:gd name="T43" fmla="*/ 89 h 149"/>
                <a:gd name="T44" fmla="*/ 25 w 123"/>
                <a:gd name="T45" fmla="*/ 90 h 149"/>
                <a:gd name="T46" fmla="*/ 9 w 123"/>
                <a:gd name="T47" fmla="*/ 99 h 149"/>
                <a:gd name="T48" fmla="*/ 3 w 123"/>
                <a:gd name="T49" fmla="*/ 117 h 149"/>
                <a:gd name="T50" fmla="*/ 9 w 123"/>
                <a:gd name="T51" fmla="*/ 119 h 149"/>
                <a:gd name="T52" fmla="*/ 21 w 123"/>
                <a:gd name="T53" fmla="*/ 112 h 149"/>
                <a:gd name="T54" fmla="*/ 31 w 123"/>
                <a:gd name="T55" fmla="*/ 105 h 149"/>
                <a:gd name="T56" fmla="*/ 56 w 123"/>
                <a:gd name="T57" fmla="*/ 92 h 149"/>
                <a:gd name="T58" fmla="*/ 54 w 123"/>
                <a:gd name="T59" fmla="*/ 102 h 149"/>
                <a:gd name="T60" fmla="*/ 39 w 123"/>
                <a:gd name="T61" fmla="*/ 114 h 149"/>
                <a:gd name="T62" fmla="*/ 38 w 123"/>
                <a:gd name="T63" fmla="*/ 132 h 149"/>
                <a:gd name="T64" fmla="*/ 44 w 123"/>
                <a:gd name="T65" fmla="*/ 147 h 149"/>
                <a:gd name="T66" fmla="*/ 57 w 123"/>
                <a:gd name="T67" fmla="*/ 148 h 149"/>
                <a:gd name="T68" fmla="*/ 57 w 123"/>
                <a:gd name="T69" fmla="*/ 136 h 149"/>
                <a:gd name="T70" fmla="*/ 55 w 123"/>
                <a:gd name="T71" fmla="*/ 128 h 149"/>
                <a:gd name="T72" fmla="*/ 62 w 123"/>
                <a:gd name="T73" fmla="*/ 115 h 149"/>
                <a:gd name="T74" fmla="*/ 79 w 123"/>
                <a:gd name="T75" fmla="*/ 109 h 149"/>
                <a:gd name="T76" fmla="*/ 67 w 123"/>
                <a:gd name="T77" fmla="*/ 120 h 149"/>
                <a:gd name="T78" fmla="*/ 62 w 123"/>
                <a:gd name="T79" fmla="*/ 123 h 149"/>
                <a:gd name="T80" fmla="*/ 67 w 123"/>
                <a:gd name="T81" fmla="*/ 141 h 149"/>
                <a:gd name="T82" fmla="*/ 84 w 123"/>
                <a:gd name="T83" fmla="*/ 125 h 149"/>
                <a:gd name="T84" fmla="*/ 101 w 123"/>
                <a:gd name="T85" fmla="*/ 100 h 149"/>
                <a:gd name="T86" fmla="*/ 79 w 123"/>
                <a:gd name="T87" fmla="*/ 96 h 149"/>
                <a:gd name="T88" fmla="*/ 63 w 123"/>
                <a:gd name="T89" fmla="*/ 97 h 149"/>
                <a:gd name="T90" fmla="*/ 75 w 123"/>
                <a:gd name="T91" fmla="*/ 82 h 149"/>
                <a:gd name="T92" fmla="*/ 96 w 123"/>
                <a:gd name="T93" fmla="*/ 74 h 149"/>
                <a:gd name="T94" fmla="*/ 109 w 123"/>
                <a:gd name="T95" fmla="*/ 70 h 149"/>
                <a:gd name="T96" fmla="*/ 123 w 123"/>
                <a:gd name="T97" fmla="*/ 66 h 149"/>
                <a:gd name="T98" fmla="*/ 81 w 123"/>
                <a:gd name="T99" fmla="*/ 68 h 149"/>
                <a:gd name="T100" fmla="*/ 90 w 123"/>
                <a:gd name="T101" fmla="*/ 6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3" h="149">
                  <a:moveTo>
                    <a:pt x="122" y="64"/>
                  </a:moveTo>
                  <a:cubicBezTo>
                    <a:pt x="123" y="63"/>
                    <a:pt x="123" y="62"/>
                    <a:pt x="123" y="60"/>
                  </a:cubicBezTo>
                  <a:cubicBezTo>
                    <a:pt x="122" y="57"/>
                    <a:pt x="115" y="56"/>
                    <a:pt x="111" y="57"/>
                  </a:cubicBezTo>
                  <a:cubicBezTo>
                    <a:pt x="111" y="58"/>
                    <a:pt x="110" y="58"/>
                    <a:pt x="109" y="59"/>
                  </a:cubicBezTo>
                  <a:cubicBezTo>
                    <a:pt x="107" y="59"/>
                    <a:pt x="107" y="59"/>
                    <a:pt x="107" y="59"/>
                  </a:cubicBezTo>
                  <a:cubicBezTo>
                    <a:pt x="105" y="59"/>
                    <a:pt x="102" y="60"/>
                    <a:pt x="101" y="60"/>
                  </a:cubicBezTo>
                  <a:cubicBezTo>
                    <a:pt x="99" y="62"/>
                    <a:pt x="96" y="60"/>
                    <a:pt x="95" y="59"/>
                  </a:cubicBezTo>
                  <a:cubicBezTo>
                    <a:pt x="94" y="59"/>
                    <a:pt x="93" y="59"/>
                    <a:pt x="92" y="59"/>
                  </a:cubicBezTo>
                  <a:cubicBezTo>
                    <a:pt x="90" y="59"/>
                    <a:pt x="88" y="58"/>
                    <a:pt x="85" y="58"/>
                  </a:cubicBezTo>
                  <a:cubicBezTo>
                    <a:pt x="85" y="57"/>
                    <a:pt x="85" y="57"/>
                    <a:pt x="85" y="57"/>
                  </a:cubicBezTo>
                  <a:cubicBezTo>
                    <a:pt x="82" y="56"/>
                    <a:pt x="79" y="56"/>
                    <a:pt x="77" y="56"/>
                  </a:cubicBezTo>
                  <a:cubicBezTo>
                    <a:pt x="77" y="56"/>
                    <a:pt x="77" y="55"/>
                    <a:pt x="76" y="55"/>
                  </a:cubicBezTo>
                  <a:cubicBezTo>
                    <a:pt x="78" y="54"/>
                    <a:pt x="79" y="52"/>
                    <a:pt x="80" y="51"/>
                  </a:cubicBezTo>
                  <a:cubicBezTo>
                    <a:pt x="82" y="50"/>
                    <a:pt x="83" y="49"/>
                    <a:pt x="84" y="49"/>
                  </a:cubicBezTo>
                  <a:cubicBezTo>
                    <a:pt x="86" y="47"/>
                    <a:pt x="89" y="47"/>
                    <a:pt x="91" y="45"/>
                  </a:cubicBezTo>
                  <a:cubicBezTo>
                    <a:pt x="92" y="44"/>
                    <a:pt x="98" y="37"/>
                    <a:pt x="98" y="35"/>
                  </a:cubicBezTo>
                  <a:cubicBezTo>
                    <a:pt x="98" y="32"/>
                    <a:pt x="97" y="31"/>
                    <a:pt x="96" y="29"/>
                  </a:cubicBezTo>
                  <a:cubicBezTo>
                    <a:pt x="96" y="27"/>
                    <a:pt x="98" y="25"/>
                    <a:pt x="99" y="23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6"/>
                    <a:pt x="100" y="15"/>
                    <a:pt x="100" y="14"/>
                  </a:cubicBezTo>
                  <a:cubicBezTo>
                    <a:pt x="101" y="11"/>
                    <a:pt x="99" y="6"/>
                    <a:pt x="96" y="6"/>
                  </a:cubicBezTo>
                  <a:cubicBezTo>
                    <a:pt x="94" y="5"/>
                    <a:pt x="95" y="1"/>
                    <a:pt x="92" y="0"/>
                  </a:cubicBezTo>
                  <a:cubicBezTo>
                    <a:pt x="90" y="0"/>
                    <a:pt x="88" y="0"/>
                    <a:pt x="86" y="0"/>
                  </a:cubicBezTo>
                  <a:cubicBezTo>
                    <a:pt x="86" y="0"/>
                    <a:pt x="85" y="1"/>
                    <a:pt x="84" y="1"/>
                  </a:cubicBezTo>
                  <a:cubicBezTo>
                    <a:pt x="82" y="4"/>
                    <a:pt x="79" y="12"/>
                    <a:pt x="79" y="16"/>
                  </a:cubicBezTo>
                  <a:cubicBezTo>
                    <a:pt x="79" y="19"/>
                    <a:pt x="82" y="22"/>
                    <a:pt x="82" y="24"/>
                  </a:cubicBezTo>
                  <a:cubicBezTo>
                    <a:pt x="82" y="25"/>
                    <a:pt x="81" y="27"/>
                    <a:pt x="81" y="28"/>
                  </a:cubicBezTo>
                  <a:cubicBezTo>
                    <a:pt x="79" y="35"/>
                    <a:pt x="79" y="38"/>
                    <a:pt x="73" y="41"/>
                  </a:cubicBezTo>
                  <a:cubicBezTo>
                    <a:pt x="71" y="42"/>
                    <a:pt x="60" y="46"/>
                    <a:pt x="58" y="44"/>
                  </a:cubicBezTo>
                  <a:cubicBezTo>
                    <a:pt x="57" y="43"/>
                    <a:pt x="58" y="42"/>
                    <a:pt x="58" y="40"/>
                  </a:cubicBezTo>
                  <a:cubicBezTo>
                    <a:pt x="57" y="34"/>
                    <a:pt x="59" y="30"/>
                    <a:pt x="60" y="25"/>
                  </a:cubicBezTo>
                  <a:cubicBezTo>
                    <a:pt x="60" y="24"/>
                    <a:pt x="61" y="23"/>
                    <a:pt x="62" y="23"/>
                  </a:cubicBezTo>
                  <a:cubicBezTo>
                    <a:pt x="62" y="20"/>
                    <a:pt x="60" y="20"/>
                    <a:pt x="58" y="18"/>
                  </a:cubicBezTo>
                  <a:cubicBezTo>
                    <a:pt x="55" y="16"/>
                    <a:pt x="51" y="15"/>
                    <a:pt x="48" y="18"/>
                  </a:cubicBezTo>
                  <a:cubicBezTo>
                    <a:pt x="47" y="19"/>
                    <a:pt x="47" y="22"/>
                    <a:pt x="47" y="24"/>
                  </a:cubicBezTo>
                  <a:cubicBezTo>
                    <a:pt x="46" y="26"/>
                    <a:pt x="47" y="30"/>
                    <a:pt x="47" y="32"/>
                  </a:cubicBezTo>
                  <a:cubicBezTo>
                    <a:pt x="46" y="36"/>
                    <a:pt x="46" y="40"/>
                    <a:pt x="45" y="43"/>
                  </a:cubicBezTo>
                  <a:cubicBezTo>
                    <a:pt x="40" y="44"/>
                    <a:pt x="37" y="38"/>
                    <a:pt x="32" y="41"/>
                  </a:cubicBezTo>
                  <a:cubicBezTo>
                    <a:pt x="30" y="42"/>
                    <a:pt x="32" y="45"/>
                    <a:pt x="32" y="47"/>
                  </a:cubicBezTo>
                  <a:cubicBezTo>
                    <a:pt x="31" y="54"/>
                    <a:pt x="38" y="60"/>
                    <a:pt x="43" y="56"/>
                  </a:cubicBezTo>
                  <a:cubicBezTo>
                    <a:pt x="47" y="58"/>
                    <a:pt x="48" y="61"/>
                    <a:pt x="50" y="65"/>
                  </a:cubicBezTo>
                  <a:cubicBezTo>
                    <a:pt x="51" y="66"/>
                    <a:pt x="51" y="67"/>
                    <a:pt x="51" y="67"/>
                  </a:cubicBezTo>
                  <a:cubicBezTo>
                    <a:pt x="52" y="69"/>
                    <a:pt x="57" y="70"/>
                    <a:pt x="58" y="71"/>
                  </a:cubicBezTo>
                  <a:cubicBezTo>
                    <a:pt x="61" y="74"/>
                    <a:pt x="64" y="68"/>
                    <a:pt x="64" y="66"/>
                  </a:cubicBezTo>
                  <a:cubicBezTo>
                    <a:pt x="65" y="65"/>
                    <a:pt x="64" y="64"/>
                    <a:pt x="64" y="63"/>
                  </a:cubicBezTo>
                  <a:cubicBezTo>
                    <a:pt x="64" y="62"/>
                    <a:pt x="65" y="61"/>
                    <a:pt x="65" y="59"/>
                  </a:cubicBezTo>
                  <a:cubicBezTo>
                    <a:pt x="66" y="58"/>
                    <a:pt x="68" y="58"/>
                    <a:pt x="70" y="58"/>
                  </a:cubicBezTo>
                  <a:cubicBezTo>
                    <a:pt x="71" y="57"/>
                    <a:pt x="72" y="56"/>
                    <a:pt x="72" y="56"/>
                  </a:cubicBezTo>
                  <a:cubicBezTo>
                    <a:pt x="73" y="55"/>
                    <a:pt x="75" y="55"/>
                    <a:pt x="76" y="54"/>
                  </a:cubicBezTo>
                  <a:cubicBezTo>
                    <a:pt x="76" y="54"/>
                    <a:pt x="76" y="54"/>
                    <a:pt x="76" y="55"/>
                  </a:cubicBezTo>
                  <a:cubicBezTo>
                    <a:pt x="75" y="57"/>
                    <a:pt x="72" y="58"/>
                    <a:pt x="71" y="60"/>
                  </a:cubicBezTo>
                  <a:cubicBezTo>
                    <a:pt x="70" y="61"/>
                    <a:pt x="70" y="61"/>
                    <a:pt x="70" y="63"/>
                  </a:cubicBezTo>
                  <a:cubicBezTo>
                    <a:pt x="69" y="65"/>
                    <a:pt x="67" y="68"/>
                    <a:pt x="66" y="70"/>
                  </a:cubicBezTo>
                  <a:cubicBezTo>
                    <a:pt x="65" y="72"/>
                    <a:pt x="65" y="74"/>
                    <a:pt x="64" y="76"/>
                  </a:cubicBezTo>
                  <a:cubicBezTo>
                    <a:pt x="63" y="77"/>
                    <a:pt x="60" y="78"/>
                    <a:pt x="58" y="79"/>
                  </a:cubicBezTo>
                  <a:cubicBezTo>
                    <a:pt x="57" y="79"/>
                    <a:pt x="56" y="81"/>
                    <a:pt x="55" y="82"/>
                  </a:cubicBezTo>
                  <a:cubicBezTo>
                    <a:pt x="53" y="83"/>
                    <a:pt x="51" y="84"/>
                    <a:pt x="49" y="85"/>
                  </a:cubicBezTo>
                  <a:cubicBezTo>
                    <a:pt x="46" y="86"/>
                    <a:pt x="44" y="88"/>
                    <a:pt x="41" y="89"/>
                  </a:cubicBezTo>
                  <a:cubicBezTo>
                    <a:pt x="39" y="90"/>
                    <a:pt x="37" y="91"/>
                    <a:pt x="34" y="92"/>
                  </a:cubicBezTo>
                  <a:cubicBezTo>
                    <a:pt x="33" y="92"/>
                    <a:pt x="30" y="93"/>
                    <a:pt x="30" y="93"/>
                  </a:cubicBezTo>
                  <a:cubicBezTo>
                    <a:pt x="29" y="94"/>
                    <a:pt x="29" y="95"/>
                    <a:pt x="28" y="95"/>
                  </a:cubicBezTo>
                  <a:cubicBezTo>
                    <a:pt x="27" y="96"/>
                    <a:pt x="22" y="98"/>
                    <a:pt x="22" y="98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22" y="96"/>
                    <a:pt x="23" y="96"/>
                    <a:pt x="23" y="95"/>
                  </a:cubicBezTo>
                  <a:cubicBezTo>
                    <a:pt x="24" y="94"/>
                    <a:pt x="25" y="92"/>
                    <a:pt x="26" y="92"/>
                  </a:cubicBezTo>
                  <a:cubicBezTo>
                    <a:pt x="27" y="91"/>
                    <a:pt x="28" y="90"/>
                    <a:pt x="29" y="89"/>
                  </a:cubicBezTo>
                  <a:cubicBezTo>
                    <a:pt x="29" y="89"/>
                    <a:pt x="29" y="89"/>
                    <a:pt x="29" y="88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27" y="89"/>
                    <a:pt x="26" y="90"/>
                    <a:pt x="25" y="90"/>
                  </a:cubicBezTo>
                  <a:cubicBezTo>
                    <a:pt x="24" y="90"/>
                    <a:pt x="23" y="89"/>
                    <a:pt x="23" y="89"/>
                  </a:cubicBezTo>
                  <a:cubicBezTo>
                    <a:pt x="21" y="91"/>
                    <a:pt x="20" y="90"/>
                    <a:pt x="19" y="91"/>
                  </a:cubicBezTo>
                  <a:cubicBezTo>
                    <a:pt x="16" y="93"/>
                    <a:pt x="13" y="97"/>
                    <a:pt x="9" y="99"/>
                  </a:cubicBezTo>
                  <a:cubicBezTo>
                    <a:pt x="8" y="99"/>
                    <a:pt x="6" y="99"/>
                    <a:pt x="4" y="100"/>
                  </a:cubicBezTo>
                  <a:cubicBezTo>
                    <a:pt x="3" y="101"/>
                    <a:pt x="4" y="104"/>
                    <a:pt x="3" y="106"/>
                  </a:cubicBezTo>
                  <a:cubicBezTo>
                    <a:pt x="3" y="110"/>
                    <a:pt x="0" y="114"/>
                    <a:pt x="3" y="117"/>
                  </a:cubicBezTo>
                  <a:cubicBezTo>
                    <a:pt x="4" y="118"/>
                    <a:pt x="6" y="119"/>
                    <a:pt x="7" y="120"/>
                  </a:cubicBezTo>
                  <a:cubicBezTo>
                    <a:pt x="7" y="120"/>
                    <a:pt x="8" y="121"/>
                    <a:pt x="8" y="121"/>
                  </a:cubicBezTo>
                  <a:cubicBezTo>
                    <a:pt x="8" y="120"/>
                    <a:pt x="9" y="120"/>
                    <a:pt x="9" y="119"/>
                  </a:cubicBezTo>
                  <a:cubicBezTo>
                    <a:pt x="10" y="119"/>
                    <a:pt x="11" y="119"/>
                    <a:pt x="11" y="119"/>
                  </a:cubicBezTo>
                  <a:cubicBezTo>
                    <a:pt x="15" y="119"/>
                    <a:pt x="17" y="114"/>
                    <a:pt x="20" y="112"/>
                  </a:cubicBezTo>
                  <a:cubicBezTo>
                    <a:pt x="20" y="112"/>
                    <a:pt x="21" y="112"/>
                    <a:pt x="21" y="112"/>
                  </a:cubicBezTo>
                  <a:cubicBezTo>
                    <a:pt x="23" y="111"/>
                    <a:pt x="24" y="109"/>
                    <a:pt x="25" y="108"/>
                  </a:cubicBezTo>
                  <a:cubicBezTo>
                    <a:pt x="26" y="108"/>
                    <a:pt x="27" y="108"/>
                    <a:pt x="27" y="107"/>
                  </a:cubicBezTo>
                  <a:cubicBezTo>
                    <a:pt x="29" y="107"/>
                    <a:pt x="30" y="106"/>
                    <a:pt x="31" y="105"/>
                  </a:cubicBezTo>
                  <a:cubicBezTo>
                    <a:pt x="33" y="104"/>
                    <a:pt x="37" y="99"/>
                    <a:pt x="40" y="100"/>
                  </a:cubicBezTo>
                  <a:cubicBezTo>
                    <a:pt x="41" y="98"/>
                    <a:pt x="53" y="92"/>
                    <a:pt x="56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3"/>
                    <a:pt x="56" y="94"/>
                    <a:pt x="56" y="96"/>
                  </a:cubicBezTo>
                  <a:cubicBezTo>
                    <a:pt x="56" y="97"/>
                    <a:pt x="55" y="97"/>
                    <a:pt x="54" y="99"/>
                  </a:cubicBezTo>
                  <a:cubicBezTo>
                    <a:pt x="54" y="100"/>
                    <a:pt x="54" y="101"/>
                    <a:pt x="54" y="102"/>
                  </a:cubicBezTo>
                  <a:cubicBezTo>
                    <a:pt x="53" y="104"/>
                    <a:pt x="49" y="107"/>
                    <a:pt x="47" y="108"/>
                  </a:cubicBezTo>
                  <a:cubicBezTo>
                    <a:pt x="45" y="107"/>
                    <a:pt x="44" y="106"/>
                    <a:pt x="41" y="106"/>
                  </a:cubicBezTo>
                  <a:cubicBezTo>
                    <a:pt x="40" y="108"/>
                    <a:pt x="39" y="112"/>
                    <a:pt x="39" y="114"/>
                  </a:cubicBezTo>
                  <a:cubicBezTo>
                    <a:pt x="40" y="115"/>
                    <a:pt x="40" y="117"/>
                    <a:pt x="40" y="119"/>
                  </a:cubicBezTo>
                  <a:cubicBezTo>
                    <a:pt x="39" y="121"/>
                    <a:pt x="40" y="123"/>
                    <a:pt x="39" y="126"/>
                  </a:cubicBezTo>
                  <a:cubicBezTo>
                    <a:pt x="39" y="128"/>
                    <a:pt x="39" y="130"/>
                    <a:pt x="38" y="132"/>
                  </a:cubicBezTo>
                  <a:cubicBezTo>
                    <a:pt x="39" y="133"/>
                    <a:pt x="39" y="134"/>
                    <a:pt x="40" y="135"/>
                  </a:cubicBezTo>
                  <a:cubicBezTo>
                    <a:pt x="39" y="137"/>
                    <a:pt x="39" y="138"/>
                    <a:pt x="39" y="140"/>
                  </a:cubicBezTo>
                  <a:cubicBezTo>
                    <a:pt x="40" y="141"/>
                    <a:pt x="43" y="146"/>
                    <a:pt x="44" y="147"/>
                  </a:cubicBezTo>
                  <a:cubicBezTo>
                    <a:pt x="46" y="147"/>
                    <a:pt x="47" y="147"/>
                    <a:pt x="48" y="147"/>
                  </a:cubicBezTo>
                  <a:cubicBezTo>
                    <a:pt x="49" y="147"/>
                    <a:pt x="51" y="148"/>
                    <a:pt x="52" y="148"/>
                  </a:cubicBezTo>
                  <a:cubicBezTo>
                    <a:pt x="53" y="149"/>
                    <a:pt x="56" y="148"/>
                    <a:pt x="57" y="148"/>
                  </a:cubicBezTo>
                  <a:cubicBezTo>
                    <a:pt x="58" y="147"/>
                    <a:pt x="59" y="147"/>
                    <a:pt x="59" y="146"/>
                  </a:cubicBezTo>
                  <a:cubicBezTo>
                    <a:pt x="58" y="144"/>
                    <a:pt x="58" y="142"/>
                    <a:pt x="57" y="140"/>
                  </a:cubicBezTo>
                  <a:cubicBezTo>
                    <a:pt x="57" y="139"/>
                    <a:pt x="57" y="138"/>
                    <a:pt x="57" y="136"/>
                  </a:cubicBezTo>
                  <a:cubicBezTo>
                    <a:pt x="57" y="135"/>
                    <a:pt x="55" y="133"/>
                    <a:pt x="55" y="131"/>
                  </a:cubicBezTo>
                  <a:cubicBezTo>
                    <a:pt x="55" y="131"/>
                    <a:pt x="55" y="131"/>
                    <a:pt x="55" y="130"/>
                  </a:cubicBezTo>
                  <a:cubicBezTo>
                    <a:pt x="55" y="128"/>
                    <a:pt x="55" y="128"/>
                    <a:pt x="55" y="128"/>
                  </a:cubicBezTo>
                  <a:cubicBezTo>
                    <a:pt x="56" y="127"/>
                    <a:pt x="57" y="125"/>
                    <a:pt x="57" y="123"/>
                  </a:cubicBezTo>
                  <a:cubicBezTo>
                    <a:pt x="58" y="122"/>
                    <a:pt x="58" y="120"/>
                    <a:pt x="59" y="119"/>
                  </a:cubicBezTo>
                  <a:cubicBezTo>
                    <a:pt x="59" y="117"/>
                    <a:pt x="61" y="116"/>
                    <a:pt x="62" y="115"/>
                  </a:cubicBezTo>
                  <a:cubicBezTo>
                    <a:pt x="64" y="114"/>
                    <a:pt x="65" y="112"/>
                    <a:pt x="66" y="111"/>
                  </a:cubicBezTo>
                  <a:cubicBezTo>
                    <a:pt x="70" y="109"/>
                    <a:pt x="75" y="108"/>
                    <a:pt x="79" y="108"/>
                  </a:cubicBezTo>
                  <a:cubicBezTo>
                    <a:pt x="79" y="108"/>
                    <a:pt x="79" y="109"/>
                    <a:pt x="79" y="109"/>
                  </a:cubicBezTo>
                  <a:cubicBezTo>
                    <a:pt x="77" y="112"/>
                    <a:pt x="75" y="114"/>
                    <a:pt x="73" y="116"/>
                  </a:cubicBezTo>
                  <a:cubicBezTo>
                    <a:pt x="72" y="117"/>
                    <a:pt x="72" y="117"/>
                    <a:pt x="71" y="118"/>
                  </a:cubicBezTo>
                  <a:cubicBezTo>
                    <a:pt x="70" y="119"/>
                    <a:pt x="68" y="120"/>
                    <a:pt x="67" y="120"/>
                  </a:cubicBezTo>
                  <a:cubicBezTo>
                    <a:pt x="66" y="120"/>
                    <a:pt x="66" y="120"/>
                    <a:pt x="66" y="120"/>
                  </a:cubicBezTo>
                  <a:cubicBezTo>
                    <a:pt x="65" y="121"/>
                    <a:pt x="64" y="122"/>
                    <a:pt x="63" y="123"/>
                  </a:cubicBezTo>
                  <a:cubicBezTo>
                    <a:pt x="63" y="123"/>
                    <a:pt x="62" y="123"/>
                    <a:pt x="62" y="123"/>
                  </a:cubicBezTo>
                  <a:cubicBezTo>
                    <a:pt x="61" y="123"/>
                    <a:pt x="59" y="126"/>
                    <a:pt x="59" y="126"/>
                  </a:cubicBezTo>
                  <a:cubicBezTo>
                    <a:pt x="56" y="131"/>
                    <a:pt x="58" y="141"/>
                    <a:pt x="62" y="142"/>
                  </a:cubicBezTo>
                  <a:cubicBezTo>
                    <a:pt x="64" y="143"/>
                    <a:pt x="66" y="141"/>
                    <a:pt x="67" y="141"/>
                  </a:cubicBezTo>
                  <a:cubicBezTo>
                    <a:pt x="69" y="140"/>
                    <a:pt x="71" y="141"/>
                    <a:pt x="72" y="140"/>
                  </a:cubicBezTo>
                  <a:cubicBezTo>
                    <a:pt x="74" y="141"/>
                    <a:pt x="85" y="139"/>
                    <a:pt x="86" y="136"/>
                  </a:cubicBezTo>
                  <a:cubicBezTo>
                    <a:pt x="89" y="134"/>
                    <a:pt x="85" y="127"/>
                    <a:pt x="84" y="125"/>
                  </a:cubicBezTo>
                  <a:cubicBezTo>
                    <a:pt x="84" y="122"/>
                    <a:pt x="88" y="120"/>
                    <a:pt x="90" y="118"/>
                  </a:cubicBezTo>
                  <a:cubicBezTo>
                    <a:pt x="94" y="114"/>
                    <a:pt x="94" y="110"/>
                    <a:pt x="100" y="107"/>
                  </a:cubicBezTo>
                  <a:cubicBezTo>
                    <a:pt x="100" y="106"/>
                    <a:pt x="101" y="102"/>
                    <a:pt x="101" y="100"/>
                  </a:cubicBezTo>
                  <a:cubicBezTo>
                    <a:pt x="100" y="100"/>
                    <a:pt x="96" y="94"/>
                    <a:pt x="96" y="94"/>
                  </a:cubicBezTo>
                  <a:cubicBezTo>
                    <a:pt x="94" y="93"/>
                    <a:pt x="93" y="94"/>
                    <a:pt x="92" y="93"/>
                  </a:cubicBezTo>
                  <a:cubicBezTo>
                    <a:pt x="87" y="91"/>
                    <a:pt x="83" y="94"/>
                    <a:pt x="79" y="96"/>
                  </a:cubicBezTo>
                  <a:cubicBezTo>
                    <a:pt x="74" y="96"/>
                    <a:pt x="74" y="96"/>
                    <a:pt x="74" y="96"/>
                  </a:cubicBezTo>
                  <a:cubicBezTo>
                    <a:pt x="70" y="96"/>
                    <a:pt x="67" y="96"/>
                    <a:pt x="65" y="98"/>
                  </a:cubicBezTo>
                  <a:cubicBezTo>
                    <a:pt x="64" y="98"/>
                    <a:pt x="64" y="98"/>
                    <a:pt x="63" y="97"/>
                  </a:cubicBezTo>
                  <a:cubicBezTo>
                    <a:pt x="64" y="95"/>
                    <a:pt x="66" y="89"/>
                    <a:pt x="66" y="86"/>
                  </a:cubicBezTo>
                  <a:cubicBezTo>
                    <a:pt x="68" y="86"/>
                    <a:pt x="69" y="86"/>
                    <a:pt x="71" y="85"/>
                  </a:cubicBezTo>
                  <a:cubicBezTo>
                    <a:pt x="73" y="84"/>
                    <a:pt x="74" y="82"/>
                    <a:pt x="75" y="82"/>
                  </a:cubicBezTo>
                  <a:cubicBezTo>
                    <a:pt x="77" y="81"/>
                    <a:pt x="80" y="81"/>
                    <a:pt x="82" y="80"/>
                  </a:cubicBezTo>
                  <a:cubicBezTo>
                    <a:pt x="86" y="79"/>
                    <a:pt x="90" y="77"/>
                    <a:pt x="94" y="75"/>
                  </a:cubicBezTo>
                  <a:cubicBezTo>
                    <a:pt x="95" y="75"/>
                    <a:pt x="95" y="74"/>
                    <a:pt x="96" y="74"/>
                  </a:cubicBezTo>
                  <a:cubicBezTo>
                    <a:pt x="98" y="74"/>
                    <a:pt x="100" y="73"/>
                    <a:pt x="102" y="72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5" y="72"/>
                    <a:pt x="107" y="71"/>
                    <a:pt x="109" y="70"/>
                  </a:cubicBezTo>
                  <a:cubicBezTo>
                    <a:pt x="111" y="70"/>
                    <a:pt x="113" y="70"/>
                    <a:pt x="115" y="70"/>
                  </a:cubicBezTo>
                  <a:cubicBezTo>
                    <a:pt x="116" y="70"/>
                    <a:pt x="118" y="68"/>
                    <a:pt x="120" y="69"/>
                  </a:cubicBezTo>
                  <a:cubicBezTo>
                    <a:pt x="122" y="69"/>
                    <a:pt x="123" y="67"/>
                    <a:pt x="123" y="66"/>
                  </a:cubicBezTo>
                  <a:cubicBezTo>
                    <a:pt x="123" y="65"/>
                    <a:pt x="122" y="65"/>
                    <a:pt x="122" y="64"/>
                  </a:cubicBezTo>
                  <a:close/>
                  <a:moveTo>
                    <a:pt x="81" y="68"/>
                  </a:moveTo>
                  <a:cubicBezTo>
                    <a:pt x="81" y="68"/>
                    <a:pt x="81" y="68"/>
                    <a:pt x="81" y="68"/>
                  </a:cubicBezTo>
                  <a:cubicBezTo>
                    <a:pt x="81" y="66"/>
                    <a:pt x="84" y="65"/>
                    <a:pt x="85" y="62"/>
                  </a:cubicBezTo>
                  <a:cubicBezTo>
                    <a:pt x="86" y="62"/>
                    <a:pt x="86" y="61"/>
                    <a:pt x="87" y="61"/>
                  </a:cubicBezTo>
                  <a:cubicBezTo>
                    <a:pt x="88" y="62"/>
                    <a:pt x="89" y="62"/>
                    <a:pt x="90" y="62"/>
                  </a:cubicBezTo>
                  <a:cubicBezTo>
                    <a:pt x="91" y="63"/>
                    <a:pt x="91" y="63"/>
                    <a:pt x="91" y="64"/>
                  </a:cubicBezTo>
                  <a:cubicBezTo>
                    <a:pt x="91" y="65"/>
                    <a:pt x="82" y="68"/>
                    <a:pt x="81" y="68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10983682" y="2923364"/>
              <a:ext cx="703983" cy="974961"/>
              <a:chOff x="10396679" y="2040115"/>
              <a:chExt cx="703983" cy="974961"/>
            </a:xfrm>
            <a:solidFill>
              <a:schemeClr val="accent3">
                <a:lumMod val="50000"/>
              </a:schemeClr>
            </a:solidFill>
          </p:grpSpPr>
          <p:sp>
            <p:nvSpPr>
              <p:cNvPr id="36" name="Freeform 36"/>
              <p:cNvSpPr/>
              <p:nvPr/>
            </p:nvSpPr>
            <p:spPr bwMode="auto">
              <a:xfrm>
                <a:off x="10723529" y="2045702"/>
                <a:ext cx="377133" cy="969374"/>
              </a:xfrm>
              <a:custGeom>
                <a:avLst/>
                <a:gdLst>
                  <a:gd name="T0" fmla="*/ 34 w 57"/>
                  <a:gd name="T1" fmla="*/ 91 h 144"/>
                  <a:gd name="T2" fmla="*/ 33 w 57"/>
                  <a:gd name="T3" fmla="*/ 74 h 144"/>
                  <a:gd name="T4" fmla="*/ 33 w 57"/>
                  <a:gd name="T5" fmla="*/ 59 h 144"/>
                  <a:gd name="T6" fmla="*/ 35 w 57"/>
                  <a:gd name="T7" fmla="*/ 45 h 144"/>
                  <a:gd name="T8" fmla="*/ 34 w 57"/>
                  <a:gd name="T9" fmla="*/ 44 h 144"/>
                  <a:gd name="T10" fmla="*/ 35 w 57"/>
                  <a:gd name="T11" fmla="*/ 35 h 144"/>
                  <a:gd name="T12" fmla="*/ 36 w 57"/>
                  <a:gd name="T13" fmla="*/ 29 h 144"/>
                  <a:gd name="T14" fmla="*/ 38 w 57"/>
                  <a:gd name="T15" fmla="*/ 17 h 144"/>
                  <a:gd name="T16" fmla="*/ 37 w 57"/>
                  <a:gd name="T17" fmla="*/ 18 h 144"/>
                  <a:gd name="T18" fmla="*/ 36 w 57"/>
                  <a:gd name="T19" fmla="*/ 19 h 144"/>
                  <a:gd name="T20" fmla="*/ 38 w 57"/>
                  <a:gd name="T21" fmla="*/ 12 h 144"/>
                  <a:gd name="T22" fmla="*/ 45 w 57"/>
                  <a:gd name="T23" fmla="*/ 1 h 144"/>
                  <a:gd name="T24" fmla="*/ 49 w 57"/>
                  <a:gd name="T25" fmla="*/ 15 h 144"/>
                  <a:gd name="T26" fmla="*/ 43 w 57"/>
                  <a:gd name="T27" fmla="*/ 39 h 144"/>
                  <a:gd name="T28" fmla="*/ 41 w 57"/>
                  <a:gd name="T29" fmla="*/ 69 h 144"/>
                  <a:gd name="T30" fmla="*/ 42 w 57"/>
                  <a:gd name="T31" fmla="*/ 91 h 144"/>
                  <a:gd name="T32" fmla="*/ 44 w 57"/>
                  <a:gd name="T33" fmla="*/ 110 h 144"/>
                  <a:gd name="T34" fmla="*/ 54 w 57"/>
                  <a:gd name="T35" fmla="*/ 124 h 144"/>
                  <a:gd name="T36" fmla="*/ 55 w 57"/>
                  <a:gd name="T37" fmla="*/ 141 h 144"/>
                  <a:gd name="T38" fmla="*/ 38 w 57"/>
                  <a:gd name="T39" fmla="*/ 135 h 144"/>
                  <a:gd name="T40" fmla="*/ 27 w 57"/>
                  <a:gd name="T41" fmla="*/ 133 h 144"/>
                  <a:gd name="T42" fmla="*/ 25 w 57"/>
                  <a:gd name="T43" fmla="*/ 132 h 144"/>
                  <a:gd name="T44" fmla="*/ 20 w 57"/>
                  <a:gd name="T45" fmla="*/ 130 h 144"/>
                  <a:gd name="T46" fmla="*/ 14 w 57"/>
                  <a:gd name="T47" fmla="*/ 126 h 144"/>
                  <a:gd name="T48" fmla="*/ 0 w 57"/>
                  <a:gd name="T49" fmla="*/ 117 h 144"/>
                  <a:gd name="T50" fmla="*/ 0 w 57"/>
                  <a:gd name="T51" fmla="*/ 113 h 144"/>
                  <a:gd name="T52" fmla="*/ 1 w 57"/>
                  <a:gd name="T53" fmla="*/ 109 h 144"/>
                  <a:gd name="T54" fmla="*/ 7 w 57"/>
                  <a:gd name="T55" fmla="*/ 112 h 144"/>
                  <a:gd name="T56" fmla="*/ 14 w 57"/>
                  <a:gd name="T57" fmla="*/ 115 h 144"/>
                  <a:gd name="T58" fmla="*/ 23 w 57"/>
                  <a:gd name="T59" fmla="*/ 118 h 144"/>
                  <a:gd name="T60" fmla="*/ 30 w 57"/>
                  <a:gd name="T61" fmla="*/ 119 h 144"/>
                  <a:gd name="T62" fmla="*/ 36 w 57"/>
                  <a:gd name="T63" fmla="*/ 111 h 144"/>
                  <a:gd name="T64" fmla="*/ 37 w 57"/>
                  <a:gd name="T65" fmla="*/ 112 h 144"/>
                  <a:gd name="T66" fmla="*/ 35 w 57"/>
                  <a:gd name="T67" fmla="*/ 102 h 144"/>
                  <a:gd name="T68" fmla="*/ 36 w 57"/>
                  <a:gd name="T69" fmla="*/ 10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7" h="144">
                    <a:moveTo>
                      <a:pt x="35" y="102"/>
                    </a:moveTo>
                    <a:cubicBezTo>
                      <a:pt x="35" y="98"/>
                      <a:pt x="34" y="95"/>
                      <a:pt x="34" y="91"/>
                    </a:cubicBezTo>
                    <a:cubicBezTo>
                      <a:pt x="33" y="88"/>
                      <a:pt x="33" y="83"/>
                      <a:pt x="34" y="80"/>
                    </a:cubicBezTo>
                    <a:cubicBezTo>
                      <a:pt x="34" y="80"/>
                      <a:pt x="33" y="75"/>
                      <a:pt x="33" y="74"/>
                    </a:cubicBezTo>
                    <a:cubicBezTo>
                      <a:pt x="32" y="72"/>
                      <a:pt x="33" y="69"/>
                      <a:pt x="33" y="68"/>
                    </a:cubicBezTo>
                    <a:cubicBezTo>
                      <a:pt x="33" y="65"/>
                      <a:pt x="32" y="62"/>
                      <a:pt x="33" y="59"/>
                    </a:cubicBezTo>
                    <a:cubicBezTo>
                      <a:pt x="33" y="56"/>
                      <a:pt x="34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4"/>
                      <a:pt x="35" y="44"/>
                    </a:cubicBezTo>
                    <a:cubicBezTo>
                      <a:pt x="35" y="44"/>
                      <a:pt x="35" y="44"/>
                      <a:pt x="34" y="44"/>
                    </a:cubicBezTo>
                    <a:cubicBezTo>
                      <a:pt x="34" y="43"/>
                      <a:pt x="34" y="43"/>
                      <a:pt x="34" y="42"/>
                    </a:cubicBezTo>
                    <a:cubicBezTo>
                      <a:pt x="34" y="40"/>
                      <a:pt x="35" y="37"/>
                      <a:pt x="35" y="35"/>
                    </a:cubicBezTo>
                    <a:cubicBezTo>
                      <a:pt x="35" y="35"/>
                      <a:pt x="35" y="34"/>
                      <a:pt x="35" y="33"/>
                    </a:cubicBezTo>
                    <a:cubicBezTo>
                      <a:pt x="35" y="32"/>
                      <a:pt x="35" y="30"/>
                      <a:pt x="36" y="29"/>
                    </a:cubicBezTo>
                    <a:cubicBezTo>
                      <a:pt x="36" y="28"/>
                      <a:pt x="36" y="26"/>
                      <a:pt x="36" y="24"/>
                    </a:cubicBezTo>
                    <a:cubicBezTo>
                      <a:pt x="37" y="22"/>
                      <a:pt x="38" y="20"/>
                      <a:pt x="38" y="17"/>
                    </a:cubicBezTo>
                    <a:cubicBezTo>
                      <a:pt x="38" y="17"/>
                      <a:pt x="38" y="17"/>
                      <a:pt x="37" y="17"/>
                    </a:cubicBezTo>
                    <a:cubicBezTo>
                      <a:pt x="37" y="17"/>
                      <a:pt x="37" y="17"/>
                      <a:pt x="37" y="18"/>
                    </a:cubicBezTo>
                    <a:cubicBezTo>
                      <a:pt x="36" y="18"/>
                      <a:pt x="36" y="19"/>
                      <a:pt x="36" y="19"/>
                    </a:cubicBezTo>
                    <a:cubicBezTo>
                      <a:pt x="36" y="19"/>
                      <a:pt x="36" y="19"/>
                      <a:pt x="36" y="19"/>
                    </a:cubicBezTo>
                    <a:cubicBezTo>
                      <a:pt x="36" y="19"/>
                      <a:pt x="36" y="19"/>
                      <a:pt x="36" y="19"/>
                    </a:cubicBezTo>
                    <a:cubicBezTo>
                      <a:pt x="37" y="17"/>
                      <a:pt x="37" y="15"/>
                      <a:pt x="38" y="12"/>
                    </a:cubicBezTo>
                    <a:cubicBezTo>
                      <a:pt x="39" y="8"/>
                      <a:pt x="36" y="8"/>
                      <a:pt x="40" y="3"/>
                    </a:cubicBezTo>
                    <a:cubicBezTo>
                      <a:pt x="41" y="2"/>
                      <a:pt x="43" y="0"/>
                      <a:pt x="45" y="1"/>
                    </a:cubicBezTo>
                    <a:cubicBezTo>
                      <a:pt x="46" y="2"/>
                      <a:pt x="46" y="3"/>
                      <a:pt x="47" y="4"/>
                    </a:cubicBezTo>
                    <a:cubicBezTo>
                      <a:pt x="49" y="6"/>
                      <a:pt x="51" y="10"/>
                      <a:pt x="49" y="15"/>
                    </a:cubicBezTo>
                    <a:cubicBezTo>
                      <a:pt x="49" y="16"/>
                      <a:pt x="48" y="19"/>
                      <a:pt x="48" y="22"/>
                    </a:cubicBezTo>
                    <a:cubicBezTo>
                      <a:pt x="49" y="27"/>
                      <a:pt x="44" y="34"/>
                      <a:pt x="43" y="39"/>
                    </a:cubicBezTo>
                    <a:cubicBezTo>
                      <a:pt x="43" y="41"/>
                      <a:pt x="42" y="53"/>
                      <a:pt x="42" y="54"/>
                    </a:cubicBezTo>
                    <a:cubicBezTo>
                      <a:pt x="41" y="57"/>
                      <a:pt x="40" y="64"/>
                      <a:pt x="41" y="69"/>
                    </a:cubicBezTo>
                    <a:cubicBezTo>
                      <a:pt x="40" y="72"/>
                      <a:pt x="41" y="79"/>
                      <a:pt x="42" y="82"/>
                    </a:cubicBezTo>
                    <a:cubicBezTo>
                      <a:pt x="42" y="83"/>
                      <a:pt x="42" y="89"/>
                      <a:pt x="42" y="91"/>
                    </a:cubicBezTo>
                    <a:cubicBezTo>
                      <a:pt x="42" y="91"/>
                      <a:pt x="42" y="91"/>
                      <a:pt x="42" y="92"/>
                    </a:cubicBezTo>
                    <a:cubicBezTo>
                      <a:pt x="43" y="97"/>
                      <a:pt x="43" y="105"/>
                      <a:pt x="44" y="110"/>
                    </a:cubicBezTo>
                    <a:cubicBezTo>
                      <a:pt x="45" y="114"/>
                      <a:pt x="50" y="119"/>
                      <a:pt x="52" y="122"/>
                    </a:cubicBezTo>
                    <a:cubicBezTo>
                      <a:pt x="53" y="123"/>
                      <a:pt x="54" y="123"/>
                      <a:pt x="54" y="124"/>
                    </a:cubicBezTo>
                    <a:cubicBezTo>
                      <a:pt x="55" y="125"/>
                      <a:pt x="54" y="128"/>
                      <a:pt x="55" y="130"/>
                    </a:cubicBezTo>
                    <a:cubicBezTo>
                      <a:pt x="56" y="133"/>
                      <a:pt x="57" y="139"/>
                      <a:pt x="55" y="141"/>
                    </a:cubicBezTo>
                    <a:cubicBezTo>
                      <a:pt x="53" y="144"/>
                      <a:pt x="48" y="143"/>
                      <a:pt x="45" y="141"/>
                    </a:cubicBezTo>
                    <a:cubicBezTo>
                      <a:pt x="43" y="140"/>
                      <a:pt x="41" y="136"/>
                      <a:pt x="38" y="135"/>
                    </a:cubicBezTo>
                    <a:cubicBezTo>
                      <a:pt x="36" y="134"/>
                      <a:pt x="34" y="134"/>
                      <a:pt x="32" y="133"/>
                    </a:cubicBezTo>
                    <a:cubicBezTo>
                      <a:pt x="31" y="132"/>
                      <a:pt x="28" y="133"/>
                      <a:pt x="27" y="133"/>
                    </a:cubicBezTo>
                    <a:cubicBezTo>
                      <a:pt x="27" y="133"/>
                      <a:pt x="27" y="132"/>
                      <a:pt x="26" y="132"/>
                    </a:cubicBezTo>
                    <a:cubicBezTo>
                      <a:pt x="25" y="131"/>
                      <a:pt x="26" y="132"/>
                      <a:pt x="25" y="132"/>
                    </a:cubicBezTo>
                    <a:cubicBezTo>
                      <a:pt x="25" y="132"/>
                      <a:pt x="23" y="131"/>
                      <a:pt x="22" y="131"/>
                    </a:cubicBezTo>
                    <a:cubicBezTo>
                      <a:pt x="21" y="131"/>
                      <a:pt x="21" y="130"/>
                      <a:pt x="20" y="130"/>
                    </a:cubicBezTo>
                    <a:cubicBezTo>
                      <a:pt x="19" y="130"/>
                      <a:pt x="18" y="130"/>
                      <a:pt x="18" y="128"/>
                    </a:cubicBezTo>
                    <a:cubicBezTo>
                      <a:pt x="16" y="128"/>
                      <a:pt x="15" y="127"/>
                      <a:pt x="14" y="126"/>
                    </a:cubicBezTo>
                    <a:cubicBezTo>
                      <a:pt x="12" y="125"/>
                      <a:pt x="11" y="125"/>
                      <a:pt x="9" y="124"/>
                    </a:cubicBezTo>
                    <a:cubicBezTo>
                      <a:pt x="6" y="122"/>
                      <a:pt x="4" y="119"/>
                      <a:pt x="0" y="117"/>
                    </a:cubicBezTo>
                    <a:cubicBezTo>
                      <a:pt x="0" y="116"/>
                      <a:pt x="1" y="115"/>
                      <a:pt x="1" y="113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0" y="112"/>
                      <a:pt x="0" y="110"/>
                      <a:pt x="1" y="109"/>
                    </a:cubicBezTo>
                    <a:cubicBezTo>
                      <a:pt x="1" y="109"/>
                      <a:pt x="1" y="109"/>
                      <a:pt x="1" y="109"/>
                    </a:cubicBezTo>
                    <a:cubicBezTo>
                      <a:pt x="1" y="109"/>
                      <a:pt x="2" y="109"/>
                      <a:pt x="2" y="109"/>
                    </a:cubicBezTo>
                    <a:cubicBezTo>
                      <a:pt x="3" y="110"/>
                      <a:pt x="5" y="111"/>
                      <a:pt x="7" y="112"/>
                    </a:cubicBezTo>
                    <a:cubicBezTo>
                      <a:pt x="8" y="112"/>
                      <a:pt x="9" y="114"/>
                      <a:pt x="11" y="115"/>
                    </a:cubicBezTo>
                    <a:cubicBezTo>
                      <a:pt x="12" y="115"/>
                      <a:pt x="13" y="115"/>
                      <a:pt x="14" y="115"/>
                    </a:cubicBezTo>
                    <a:cubicBezTo>
                      <a:pt x="15" y="116"/>
                      <a:pt x="17" y="116"/>
                      <a:pt x="18" y="116"/>
                    </a:cubicBezTo>
                    <a:cubicBezTo>
                      <a:pt x="20" y="117"/>
                      <a:pt x="21" y="118"/>
                      <a:pt x="23" y="118"/>
                    </a:cubicBezTo>
                    <a:cubicBezTo>
                      <a:pt x="24" y="118"/>
                      <a:pt x="26" y="118"/>
                      <a:pt x="27" y="119"/>
                    </a:cubicBezTo>
                    <a:cubicBezTo>
                      <a:pt x="28" y="119"/>
                      <a:pt x="29" y="119"/>
                      <a:pt x="30" y="119"/>
                    </a:cubicBezTo>
                    <a:cubicBezTo>
                      <a:pt x="32" y="120"/>
                      <a:pt x="36" y="121"/>
                      <a:pt x="38" y="118"/>
                    </a:cubicBezTo>
                    <a:cubicBezTo>
                      <a:pt x="38" y="117"/>
                      <a:pt x="35" y="111"/>
                      <a:pt x="36" y="111"/>
                    </a:cubicBezTo>
                    <a:cubicBezTo>
                      <a:pt x="37" y="111"/>
                      <a:pt x="37" y="111"/>
                      <a:pt x="37" y="112"/>
                    </a:cubicBezTo>
                    <a:cubicBezTo>
                      <a:pt x="37" y="112"/>
                      <a:pt x="37" y="112"/>
                      <a:pt x="37" y="112"/>
                    </a:cubicBezTo>
                    <a:cubicBezTo>
                      <a:pt x="37" y="110"/>
                      <a:pt x="37" y="108"/>
                      <a:pt x="36" y="107"/>
                    </a:cubicBezTo>
                    <a:cubicBezTo>
                      <a:pt x="36" y="105"/>
                      <a:pt x="35" y="105"/>
                      <a:pt x="35" y="102"/>
                    </a:cubicBezTo>
                    <a:cubicBezTo>
                      <a:pt x="35" y="102"/>
                      <a:pt x="35" y="102"/>
                      <a:pt x="36" y="102"/>
                    </a:cubicBezTo>
                    <a:cubicBezTo>
                      <a:pt x="36" y="102"/>
                      <a:pt x="36" y="102"/>
                      <a:pt x="36" y="102"/>
                    </a:cubicBezTo>
                    <a:cubicBezTo>
                      <a:pt x="35" y="102"/>
                      <a:pt x="35" y="102"/>
                      <a:pt x="35" y="10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39"/>
              <p:cNvSpPr>
                <a:spLocks noEditPoints="1"/>
              </p:cNvSpPr>
              <p:nvPr/>
            </p:nvSpPr>
            <p:spPr bwMode="auto">
              <a:xfrm>
                <a:off x="10396679" y="2040115"/>
                <a:ext cx="550335" cy="871598"/>
              </a:xfrm>
              <a:custGeom>
                <a:avLst/>
                <a:gdLst>
                  <a:gd name="T0" fmla="*/ 79 w 83"/>
                  <a:gd name="T1" fmla="*/ 8 h 130"/>
                  <a:gd name="T2" fmla="*/ 63 w 83"/>
                  <a:gd name="T3" fmla="*/ 9 h 130"/>
                  <a:gd name="T4" fmla="*/ 54 w 83"/>
                  <a:gd name="T5" fmla="*/ 2 h 130"/>
                  <a:gd name="T6" fmla="*/ 44 w 83"/>
                  <a:gd name="T7" fmla="*/ 0 h 130"/>
                  <a:gd name="T8" fmla="*/ 22 w 83"/>
                  <a:gd name="T9" fmla="*/ 14 h 130"/>
                  <a:gd name="T10" fmla="*/ 33 w 83"/>
                  <a:gd name="T11" fmla="*/ 24 h 130"/>
                  <a:gd name="T12" fmla="*/ 19 w 83"/>
                  <a:gd name="T13" fmla="*/ 37 h 130"/>
                  <a:gd name="T14" fmla="*/ 13 w 83"/>
                  <a:gd name="T15" fmla="*/ 63 h 130"/>
                  <a:gd name="T16" fmla="*/ 0 w 83"/>
                  <a:gd name="T17" fmla="*/ 116 h 130"/>
                  <a:gd name="T18" fmla="*/ 11 w 83"/>
                  <a:gd name="T19" fmla="*/ 128 h 130"/>
                  <a:gd name="T20" fmla="*/ 16 w 83"/>
                  <a:gd name="T21" fmla="*/ 117 h 130"/>
                  <a:gd name="T22" fmla="*/ 20 w 83"/>
                  <a:gd name="T23" fmla="*/ 101 h 130"/>
                  <a:gd name="T24" fmla="*/ 25 w 83"/>
                  <a:gd name="T25" fmla="*/ 90 h 130"/>
                  <a:gd name="T26" fmla="*/ 24 w 83"/>
                  <a:gd name="T27" fmla="*/ 83 h 130"/>
                  <a:gd name="T28" fmla="*/ 12 w 83"/>
                  <a:gd name="T29" fmla="*/ 105 h 130"/>
                  <a:gd name="T30" fmla="*/ 15 w 83"/>
                  <a:gd name="T31" fmla="*/ 82 h 130"/>
                  <a:gd name="T32" fmla="*/ 24 w 83"/>
                  <a:gd name="T33" fmla="*/ 71 h 130"/>
                  <a:gd name="T34" fmla="*/ 40 w 83"/>
                  <a:gd name="T35" fmla="*/ 64 h 130"/>
                  <a:gd name="T36" fmla="*/ 46 w 83"/>
                  <a:gd name="T37" fmla="*/ 50 h 130"/>
                  <a:gd name="T38" fmla="*/ 46 w 83"/>
                  <a:gd name="T39" fmla="*/ 39 h 130"/>
                  <a:gd name="T40" fmla="*/ 44 w 83"/>
                  <a:gd name="T41" fmla="*/ 23 h 130"/>
                  <a:gd name="T42" fmla="*/ 52 w 83"/>
                  <a:gd name="T43" fmla="*/ 21 h 130"/>
                  <a:gd name="T44" fmla="*/ 49 w 83"/>
                  <a:gd name="T45" fmla="*/ 33 h 130"/>
                  <a:gd name="T46" fmla="*/ 54 w 83"/>
                  <a:gd name="T47" fmla="*/ 30 h 130"/>
                  <a:gd name="T48" fmla="*/ 55 w 83"/>
                  <a:gd name="T49" fmla="*/ 31 h 130"/>
                  <a:gd name="T50" fmla="*/ 49 w 83"/>
                  <a:gd name="T51" fmla="*/ 34 h 130"/>
                  <a:gd name="T52" fmla="*/ 49 w 83"/>
                  <a:gd name="T53" fmla="*/ 40 h 130"/>
                  <a:gd name="T54" fmla="*/ 55 w 83"/>
                  <a:gd name="T55" fmla="*/ 48 h 130"/>
                  <a:gd name="T56" fmla="*/ 54 w 83"/>
                  <a:gd name="T57" fmla="*/ 50 h 130"/>
                  <a:gd name="T58" fmla="*/ 59 w 83"/>
                  <a:gd name="T59" fmla="*/ 52 h 130"/>
                  <a:gd name="T60" fmla="*/ 49 w 83"/>
                  <a:gd name="T61" fmla="*/ 58 h 130"/>
                  <a:gd name="T62" fmla="*/ 49 w 83"/>
                  <a:gd name="T63" fmla="*/ 68 h 130"/>
                  <a:gd name="T64" fmla="*/ 59 w 83"/>
                  <a:gd name="T65" fmla="*/ 63 h 130"/>
                  <a:gd name="T66" fmla="*/ 68 w 83"/>
                  <a:gd name="T67" fmla="*/ 62 h 130"/>
                  <a:gd name="T68" fmla="*/ 78 w 83"/>
                  <a:gd name="T69" fmla="*/ 46 h 130"/>
                  <a:gd name="T70" fmla="*/ 73 w 83"/>
                  <a:gd name="T71" fmla="*/ 35 h 130"/>
                  <a:gd name="T72" fmla="*/ 67 w 83"/>
                  <a:gd name="T73" fmla="*/ 35 h 130"/>
                  <a:gd name="T74" fmla="*/ 68 w 83"/>
                  <a:gd name="T75" fmla="*/ 29 h 130"/>
                  <a:gd name="T76" fmla="*/ 24 w 83"/>
                  <a:gd name="T77" fmla="*/ 50 h 130"/>
                  <a:gd name="T78" fmla="*/ 30 w 83"/>
                  <a:gd name="T79" fmla="*/ 57 h 130"/>
                  <a:gd name="T80" fmla="*/ 30 w 83"/>
                  <a:gd name="T81" fmla="*/ 55 h 130"/>
                  <a:gd name="T82" fmla="*/ 43 w 83"/>
                  <a:gd name="T83" fmla="*/ 47 h 130"/>
                  <a:gd name="T84" fmla="*/ 40 w 83"/>
                  <a:gd name="T85" fmla="*/ 47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3" h="130">
                    <a:moveTo>
                      <a:pt x="83" y="16"/>
                    </a:moveTo>
                    <a:cubicBezTo>
                      <a:pt x="82" y="16"/>
                      <a:pt x="82" y="15"/>
                      <a:pt x="82" y="14"/>
                    </a:cubicBezTo>
                    <a:cubicBezTo>
                      <a:pt x="81" y="11"/>
                      <a:pt x="81" y="10"/>
                      <a:pt x="79" y="8"/>
                    </a:cubicBezTo>
                    <a:cubicBezTo>
                      <a:pt x="79" y="8"/>
                      <a:pt x="78" y="8"/>
                      <a:pt x="78" y="7"/>
                    </a:cubicBezTo>
                    <a:cubicBezTo>
                      <a:pt x="77" y="7"/>
                      <a:pt x="77" y="5"/>
                      <a:pt x="76" y="5"/>
                    </a:cubicBezTo>
                    <a:cubicBezTo>
                      <a:pt x="71" y="3"/>
                      <a:pt x="66" y="7"/>
                      <a:pt x="63" y="9"/>
                    </a:cubicBezTo>
                    <a:cubicBezTo>
                      <a:pt x="61" y="9"/>
                      <a:pt x="60" y="9"/>
                      <a:pt x="59" y="9"/>
                    </a:cubicBezTo>
                    <a:cubicBezTo>
                      <a:pt x="57" y="7"/>
                      <a:pt x="56" y="4"/>
                      <a:pt x="56" y="1"/>
                    </a:cubicBezTo>
                    <a:cubicBezTo>
                      <a:pt x="55" y="1"/>
                      <a:pt x="55" y="1"/>
                      <a:pt x="54" y="2"/>
                    </a:cubicBezTo>
                    <a:cubicBezTo>
                      <a:pt x="53" y="2"/>
                      <a:pt x="52" y="1"/>
                      <a:pt x="51" y="0"/>
                    </a:cubicBezTo>
                    <a:cubicBezTo>
                      <a:pt x="50" y="0"/>
                      <a:pt x="48" y="0"/>
                      <a:pt x="47" y="0"/>
                    </a:cubicBezTo>
                    <a:cubicBezTo>
                      <a:pt x="46" y="0"/>
                      <a:pt x="45" y="0"/>
                      <a:pt x="44" y="0"/>
                    </a:cubicBezTo>
                    <a:cubicBezTo>
                      <a:pt x="41" y="1"/>
                      <a:pt x="38" y="3"/>
                      <a:pt x="35" y="5"/>
                    </a:cubicBezTo>
                    <a:cubicBezTo>
                      <a:pt x="35" y="5"/>
                      <a:pt x="34" y="6"/>
                      <a:pt x="34" y="6"/>
                    </a:cubicBezTo>
                    <a:cubicBezTo>
                      <a:pt x="29" y="8"/>
                      <a:pt x="27" y="12"/>
                      <a:pt x="22" y="14"/>
                    </a:cubicBezTo>
                    <a:cubicBezTo>
                      <a:pt x="22" y="18"/>
                      <a:pt x="28" y="24"/>
                      <a:pt x="33" y="23"/>
                    </a:cubicBezTo>
                    <a:cubicBezTo>
                      <a:pt x="33" y="23"/>
                      <a:pt x="33" y="23"/>
                      <a:pt x="33" y="24"/>
                    </a:cubicBezTo>
                    <a:cubicBezTo>
                      <a:pt x="33" y="24"/>
                      <a:pt x="33" y="24"/>
                      <a:pt x="33" y="24"/>
                    </a:cubicBezTo>
                    <a:cubicBezTo>
                      <a:pt x="32" y="26"/>
                      <a:pt x="30" y="25"/>
                      <a:pt x="28" y="27"/>
                    </a:cubicBezTo>
                    <a:cubicBezTo>
                      <a:pt x="25" y="28"/>
                      <a:pt x="25" y="32"/>
                      <a:pt x="23" y="34"/>
                    </a:cubicBezTo>
                    <a:cubicBezTo>
                      <a:pt x="22" y="35"/>
                      <a:pt x="19" y="35"/>
                      <a:pt x="19" y="37"/>
                    </a:cubicBezTo>
                    <a:cubicBezTo>
                      <a:pt x="17" y="40"/>
                      <a:pt x="18" y="42"/>
                      <a:pt x="17" y="45"/>
                    </a:cubicBezTo>
                    <a:cubicBezTo>
                      <a:pt x="16" y="49"/>
                      <a:pt x="15" y="52"/>
                      <a:pt x="14" y="55"/>
                    </a:cubicBezTo>
                    <a:cubicBezTo>
                      <a:pt x="14" y="58"/>
                      <a:pt x="13" y="60"/>
                      <a:pt x="13" y="63"/>
                    </a:cubicBezTo>
                    <a:cubicBezTo>
                      <a:pt x="10" y="73"/>
                      <a:pt x="8" y="85"/>
                      <a:pt x="5" y="96"/>
                    </a:cubicBezTo>
                    <a:cubicBezTo>
                      <a:pt x="4" y="101"/>
                      <a:pt x="3" y="106"/>
                      <a:pt x="3" y="112"/>
                    </a:cubicBezTo>
                    <a:cubicBezTo>
                      <a:pt x="2" y="113"/>
                      <a:pt x="0" y="114"/>
                      <a:pt x="0" y="116"/>
                    </a:cubicBezTo>
                    <a:cubicBezTo>
                      <a:pt x="1" y="121"/>
                      <a:pt x="2" y="125"/>
                      <a:pt x="5" y="128"/>
                    </a:cubicBezTo>
                    <a:cubicBezTo>
                      <a:pt x="6" y="129"/>
                      <a:pt x="7" y="129"/>
                      <a:pt x="8" y="130"/>
                    </a:cubicBezTo>
                    <a:cubicBezTo>
                      <a:pt x="9" y="130"/>
                      <a:pt x="11" y="130"/>
                      <a:pt x="11" y="128"/>
                    </a:cubicBezTo>
                    <a:cubicBezTo>
                      <a:pt x="12" y="128"/>
                      <a:pt x="12" y="128"/>
                      <a:pt x="13" y="128"/>
                    </a:cubicBezTo>
                    <a:cubicBezTo>
                      <a:pt x="14" y="126"/>
                      <a:pt x="14" y="124"/>
                      <a:pt x="15" y="121"/>
                    </a:cubicBezTo>
                    <a:cubicBezTo>
                      <a:pt x="15" y="120"/>
                      <a:pt x="16" y="119"/>
                      <a:pt x="16" y="117"/>
                    </a:cubicBezTo>
                    <a:cubicBezTo>
                      <a:pt x="16" y="116"/>
                      <a:pt x="16" y="114"/>
                      <a:pt x="17" y="113"/>
                    </a:cubicBezTo>
                    <a:cubicBezTo>
                      <a:pt x="17" y="110"/>
                      <a:pt x="19" y="107"/>
                      <a:pt x="20" y="105"/>
                    </a:cubicBezTo>
                    <a:cubicBezTo>
                      <a:pt x="20" y="103"/>
                      <a:pt x="20" y="102"/>
                      <a:pt x="20" y="101"/>
                    </a:cubicBezTo>
                    <a:cubicBezTo>
                      <a:pt x="21" y="98"/>
                      <a:pt x="22" y="96"/>
                      <a:pt x="23" y="94"/>
                    </a:cubicBezTo>
                    <a:cubicBezTo>
                      <a:pt x="24" y="93"/>
                      <a:pt x="23" y="92"/>
                      <a:pt x="23" y="91"/>
                    </a:cubicBezTo>
                    <a:cubicBezTo>
                      <a:pt x="24" y="91"/>
                      <a:pt x="24" y="90"/>
                      <a:pt x="25" y="90"/>
                    </a:cubicBezTo>
                    <a:cubicBezTo>
                      <a:pt x="26" y="88"/>
                      <a:pt x="26" y="87"/>
                      <a:pt x="27" y="86"/>
                    </a:cubicBezTo>
                    <a:cubicBezTo>
                      <a:pt x="27" y="85"/>
                      <a:pt x="26" y="84"/>
                      <a:pt x="26" y="84"/>
                    </a:cubicBezTo>
                    <a:cubicBezTo>
                      <a:pt x="25" y="84"/>
                      <a:pt x="24" y="84"/>
                      <a:pt x="24" y="83"/>
                    </a:cubicBezTo>
                    <a:cubicBezTo>
                      <a:pt x="22" y="85"/>
                      <a:pt x="21" y="87"/>
                      <a:pt x="20" y="90"/>
                    </a:cubicBezTo>
                    <a:cubicBezTo>
                      <a:pt x="18" y="94"/>
                      <a:pt x="16" y="97"/>
                      <a:pt x="14" y="100"/>
                    </a:cubicBezTo>
                    <a:cubicBezTo>
                      <a:pt x="13" y="103"/>
                      <a:pt x="13" y="104"/>
                      <a:pt x="12" y="105"/>
                    </a:cubicBezTo>
                    <a:cubicBezTo>
                      <a:pt x="11" y="101"/>
                      <a:pt x="12" y="99"/>
                      <a:pt x="13" y="95"/>
                    </a:cubicBezTo>
                    <a:cubicBezTo>
                      <a:pt x="13" y="93"/>
                      <a:pt x="13" y="92"/>
                      <a:pt x="13" y="90"/>
                    </a:cubicBezTo>
                    <a:cubicBezTo>
                      <a:pt x="14" y="87"/>
                      <a:pt x="15" y="84"/>
                      <a:pt x="15" y="82"/>
                    </a:cubicBezTo>
                    <a:cubicBezTo>
                      <a:pt x="17" y="78"/>
                      <a:pt x="16" y="73"/>
                      <a:pt x="18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20" y="70"/>
                      <a:pt x="21" y="72"/>
                      <a:pt x="24" y="71"/>
                    </a:cubicBezTo>
                    <a:cubicBezTo>
                      <a:pt x="27" y="71"/>
                      <a:pt x="30" y="68"/>
                      <a:pt x="33" y="67"/>
                    </a:cubicBezTo>
                    <a:cubicBezTo>
                      <a:pt x="35" y="67"/>
                      <a:pt x="36" y="66"/>
                      <a:pt x="38" y="66"/>
                    </a:cubicBezTo>
                    <a:cubicBezTo>
                      <a:pt x="39" y="66"/>
                      <a:pt x="39" y="64"/>
                      <a:pt x="40" y="64"/>
                    </a:cubicBezTo>
                    <a:cubicBezTo>
                      <a:pt x="42" y="63"/>
                      <a:pt x="43" y="63"/>
                      <a:pt x="44" y="61"/>
                    </a:cubicBezTo>
                    <a:cubicBezTo>
                      <a:pt x="45" y="60"/>
                      <a:pt x="44" y="58"/>
                      <a:pt x="45" y="57"/>
                    </a:cubicBezTo>
                    <a:cubicBezTo>
                      <a:pt x="45" y="56"/>
                      <a:pt x="47" y="53"/>
                      <a:pt x="46" y="50"/>
                    </a:cubicBezTo>
                    <a:cubicBezTo>
                      <a:pt x="46" y="49"/>
                      <a:pt x="44" y="47"/>
                      <a:pt x="44" y="46"/>
                    </a:cubicBezTo>
                    <a:cubicBezTo>
                      <a:pt x="45" y="45"/>
                      <a:pt x="46" y="44"/>
                      <a:pt x="47" y="43"/>
                    </a:cubicBezTo>
                    <a:cubicBezTo>
                      <a:pt x="47" y="41"/>
                      <a:pt x="46" y="40"/>
                      <a:pt x="46" y="39"/>
                    </a:cubicBezTo>
                    <a:cubicBezTo>
                      <a:pt x="46" y="37"/>
                      <a:pt x="46" y="36"/>
                      <a:pt x="46" y="34"/>
                    </a:cubicBezTo>
                    <a:cubicBezTo>
                      <a:pt x="45" y="32"/>
                      <a:pt x="42" y="30"/>
                      <a:pt x="42" y="27"/>
                    </a:cubicBezTo>
                    <a:cubicBezTo>
                      <a:pt x="43" y="26"/>
                      <a:pt x="43" y="24"/>
                      <a:pt x="44" y="23"/>
                    </a:cubicBezTo>
                    <a:cubicBezTo>
                      <a:pt x="45" y="21"/>
                      <a:pt x="51" y="16"/>
                      <a:pt x="54" y="16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7"/>
                      <a:pt x="51" y="19"/>
                      <a:pt x="52" y="21"/>
                    </a:cubicBezTo>
                    <a:cubicBezTo>
                      <a:pt x="52" y="22"/>
                      <a:pt x="53" y="23"/>
                      <a:pt x="55" y="23"/>
                    </a:cubicBezTo>
                    <a:cubicBezTo>
                      <a:pt x="56" y="24"/>
                      <a:pt x="56" y="25"/>
                      <a:pt x="56" y="28"/>
                    </a:cubicBezTo>
                    <a:cubicBezTo>
                      <a:pt x="54" y="30"/>
                      <a:pt x="51" y="31"/>
                      <a:pt x="49" y="33"/>
                    </a:cubicBezTo>
                    <a:cubicBezTo>
                      <a:pt x="49" y="33"/>
                      <a:pt x="49" y="34"/>
                      <a:pt x="49" y="34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51" y="33"/>
                      <a:pt x="53" y="31"/>
                      <a:pt x="54" y="30"/>
                    </a:cubicBezTo>
                    <a:cubicBezTo>
                      <a:pt x="54" y="30"/>
                      <a:pt x="55" y="30"/>
                      <a:pt x="55" y="30"/>
                    </a:cubicBezTo>
                    <a:cubicBezTo>
                      <a:pt x="55" y="30"/>
                      <a:pt x="55" y="30"/>
                      <a:pt x="55" y="30"/>
                    </a:cubicBezTo>
                    <a:cubicBezTo>
                      <a:pt x="55" y="30"/>
                      <a:pt x="55" y="31"/>
                      <a:pt x="55" y="31"/>
                    </a:cubicBezTo>
                    <a:cubicBezTo>
                      <a:pt x="53" y="33"/>
                      <a:pt x="50" y="33"/>
                      <a:pt x="49" y="36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49" y="35"/>
                      <a:pt x="49" y="35"/>
                      <a:pt x="49" y="34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49" y="35"/>
                      <a:pt x="48" y="35"/>
                      <a:pt x="48" y="36"/>
                    </a:cubicBezTo>
                    <a:cubicBezTo>
                      <a:pt x="48" y="37"/>
                      <a:pt x="49" y="39"/>
                      <a:pt x="49" y="40"/>
                    </a:cubicBezTo>
                    <a:cubicBezTo>
                      <a:pt x="50" y="41"/>
                      <a:pt x="52" y="40"/>
                      <a:pt x="54" y="41"/>
                    </a:cubicBezTo>
                    <a:cubicBezTo>
                      <a:pt x="54" y="43"/>
                      <a:pt x="53" y="44"/>
                      <a:pt x="53" y="47"/>
                    </a:cubicBezTo>
                    <a:cubicBezTo>
                      <a:pt x="54" y="47"/>
                      <a:pt x="55" y="47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9"/>
                      <a:pt x="54" y="49"/>
                      <a:pt x="54" y="50"/>
                    </a:cubicBezTo>
                    <a:cubicBezTo>
                      <a:pt x="54" y="50"/>
                      <a:pt x="54" y="50"/>
                      <a:pt x="54" y="50"/>
                    </a:cubicBezTo>
                    <a:cubicBezTo>
                      <a:pt x="55" y="50"/>
                      <a:pt x="56" y="49"/>
                      <a:pt x="56" y="48"/>
                    </a:cubicBezTo>
                    <a:cubicBezTo>
                      <a:pt x="57" y="48"/>
                      <a:pt x="58" y="47"/>
                      <a:pt x="59" y="47"/>
                    </a:cubicBezTo>
                    <a:cubicBezTo>
                      <a:pt x="59" y="49"/>
                      <a:pt x="59" y="51"/>
                      <a:pt x="59" y="52"/>
                    </a:cubicBezTo>
                    <a:cubicBezTo>
                      <a:pt x="58" y="54"/>
                      <a:pt x="53" y="57"/>
                      <a:pt x="50" y="57"/>
                    </a:cubicBezTo>
                    <a:cubicBezTo>
                      <a:pt x="50" y="56"/>
                      <a:pt x="51" y="56"/>
                      <a:pt x="51" y="55"/>
                    </a:cubicBezTo>
                    <a:cubicBezTo>
                      <a:pt x="50" y="56"/>
                      <a:pt x="50" y="57"/>
                      <a:pt x="49" y="58"/>
                    </a:cubicBezTo>
                    <a:cubicBezTo>
                      <a:pt x="48" y="59"/>
                      <a:pt x="46" y="59"/>
                      <a:pt x="45" y="60"/>
                    </a:cubicBezTo>
                    <a:cubicBezTo>
                      <a:pt x="44" y="63"/>
                      <a:pt x="47" y="65"/>
                      <a:pt x="49" y="66"/>
                    </a:cubicBezTo>
                    <a:cubicBezTo>
                      <a:pt x="49" y="67"/>
                      <a:pt x="49" y="67"/>
                      <a:pt x="49" y="68"/>
                    </a:cubicBezTo>
                    <a:cubicBezTo>
                      <a:pt x="50" y="68"/>
                      <a:pt x="51" y="69"/>
                      <a:pt x="52" y="69"/>
                    </a:cubicBezTo>
                    <a:cubicBezTo>
                      <a:pt x="55" y="69"/>
                      <a:pt x="55" y="67"/>
                      <a:pt x="57" y="65"/>
                    </a:cubicBezTo>
                    <a:cubicBezTo>
                      <a:pt x="58" y="64"/>
                      <a:pt x="59" y="64"/>
                      <a:pt x="59" y="63"/>
                    </a:cubicBezTo>
                    <a:cubicBezTo>
                      <a:pt x="60" y="63"/>
                      <a:pt x="60" y="63"/>
                      <a:pt x="61" y="63"/>
                    </a:cubicBezTo>
                    <a:cubicBezTo>
                      <a:pt x="62" y="65"/>
                      <a:pt x="62" y="66"/>
                      <a:pt x="64" y="67"/>
                    </a:cubicBezTo>
                    <a:cubicBezTo>
                      <a:pt x="65" y="66"/>
                      <a:pt x="67" y="64"/>
                      <a:pt x="68" y="62"/>
                    </a:cubicBezTo>
                    <a:cubicBezTo>
                      <a:pt x="68" y="61"/>
                      <a:pt x="68" y="60"/>
                      <a:pt x="68" y="60"/>
                    </a:cubicBezTo>
                    <a:cubicBezTo>
                      <a:pt x="71" y="57"/>
                      <a:pt x="77" y="53"/>
                      <a:pt x="78" y="49"/>
                    </a:cubicBezTo>
                    <a:cubicBezTo>
                      <a:pt x="78" y="48"/>
                      <a:pt x="77" y="47"/>
                      <a:pt x="78" y="46"/>
                    </a:cubicBezTo>
                    <a:cubicBezTo>
                      <a:pt x="78" y="42"/>
                      <a:pt x="76" y="43"/>
                      <a:pt x="75" y="41"/>
                    </a:cubicBezTo>
                    <a:cubicBezTo>
                      <a:pt x="75" y="39"/>
                      <a:pt x="74" y="38"/>
                      <a:pt x="74" y="37"/>
                    </a:cubicBezTo>
                    <a:cubicBezTo>
                      <a:pt x="74" y="36"/>
                      <a:pt x="73" y="36"/>
                      <a:pt x="73" y="35"/>
                    </a:cubicBezTo>
                    <a:cubicBezTo>
                      <a:pt x="72" y="35"/>
                      <a:pt x="72" y="34"/>
                      <a:pt x="71" y="34"/>
                    </a:cubicBezTo>
                    <a:cubicBezTo>
                      <a:pt x="71" y="34"/>
                      <a:pt x="71" y="33"/>
                      <a:pt x="71" y="33"/>
                    </a:cubicBezTo>
                    <a:cubicBezTo>
                      <a:pt x="70" y="35"/>
                      <a:pt x="69" y="39"/>
                      <a:pt x="67" y="35"/>
                    </a:cubicBezTo>
                    <a:cubicBezTo>
                      <a:pt x="67" y="35"/>
                      <a:pt x="67" y="34"/>
                      <a:pt x="67" y="34"/>
                    </a:cubicBezTo>
                    <a:cubicBezTo>
                      <a:pt x="68" y="34"/>
                      <a:pt x="69" y="34"/>
                      <a:pt x="69" y="34"/>
                    </a:cubicBezTo>
                    <a:cubicBezTo>
                      <a:pt x="69" y="32"/>
                      <a:pt x="68" y="30"/>
                      <a:pt x="68" y="29"/>
                    </a:cubicBezTo>
                    <a:cubicBezTo>
                      <a:pt x="72" y="28"/>
                      <a:pt x="82" y="20"/>
                      <a:pt x="83" y="16"/>
                    </a:cubicBezTo>
                    <a:close/>
                    <a:moveTo>
                      <a:pt x="23" y="51"/>
                    </a:moveTo>
                    <a:cubicBezTo>
                      <a:pt x="23" y="50"/>
                      <a:pt x="23" y="50"/>
                      <a:pt x="24" y="50"/>
                    </a:cubicBezTo>
                    <a:cubicBezTo>
                      <a:pt x="24" y="50"/>
                      <a:pt x="24" y="50"/>
                      <a:pt x="24" y="50"/>
                    </a:cubicBezTo>
                    <a:cubicBezTo>
                      <a:pt x="24" y="51"/>
                      <a:pt x="24" y="51"/>
                      <a:pt x="23" y="51"/>
                    </a:cubicBezTo>
                    <a:close/>
                    <a:moveTo>
                      <a:pt x="30" y="57"/>
                    </a:moveTo>
                    <a:cubicBezTo>
                      <a:pt x="29" y="57"/>
                      <a:pt x="28" y="58"/>
                      <a:pt x="27" y="58"/>
                    </a:cubicBezTo>
                    <a:cubicBezTo>
                      <a:pt x="27" y="56"/>
                      <a:pt x="28" y="56"/>
                      <a:pt x="29" y="55"/>
                    </a:cubicBezTo>
                    <a:cubicBezTo>
                      <a:pt x="29" y="55"/>
                      <a:pt x="29" y="55"/>
                      <a:pt x="30" y="55"/>
                    </a:cubicBezTo>
                    <a:cubicBezTo>
                      <a:pt x="30" y="56"/>
                      <a:pt x="30" y="56"/>
                      <a:pt x="30" y="57"/>
                    </a:cubicBezTo>
                    <a:close/>
                    <a:moveTo>
                      <a:pt x="42" y="46"/>
                    </a:moveTo>
                    <a:cubicBezTo>
                      <a:pt x="42" y="47"/>
                      <a:pt x="43" y="47"/>
                      <a:pt x="43" y="47"/>
                    </a:cubicBezTo>
                    <a:cubicBezTo>
                      <a:pt x="43" y="49"/>
                      <a:pt x="41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2"/>
                      <a:pt x="39" y="48"/>
                      <a:pt x="40" y="47"/>
                    </a:cubicBezTo>
                    <a:cubicBezTo>
                      <a:pt x="41" y="47"/>
                      <a:pt x="41" y="47"/>
                      <a:pt x="42" y="46"/>
                    </a:cubicBezTo>
                    <a:cubicBezTo>
                      <a:pt x="42" y="46"/>
                      <a:pt x="42" y="46"/>
                      <a:pt x="42" y="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5" name="Freeform 40"/>
            <p:cNvSpPr>
              <a:spLocks noEditPoints="1"/>
            </p:cNvSpPr>
            <p:nvPr/>
          </p:nvSpPr>
          <p:spPr bwMode="auto">
            <a:xfrm>
              <a:off x="1977294" y="2872235"/>
              <a:ext cx="622968" cy="1209622"/>
            </a:xfrm>
            <a:custGeom>
              <a:avLst/>
              <a:gdLst>
                <a:gd name="T0" fmla="*/ 90 w 94"/>
                <a:gd name="T1" fmla="*/ 28 h 180"/>
                <a:gd name="T2" fmla="*/ 80 w 94"/>
                <a:gd name="T3" fmla="*/ 13 h 180"/>
                <a:gd name="T4" fmla="*/ 72 w 94"/>
                <a:gd name="T5" fmla="*/ 18 h 180"/>
                <a:gd name="T6" fmla="*/ 59 w 94"/>
                <a:gd name="T7" fmla="*/ 23 h 180"/>
                <a:gd name="T8" fmla="*/ 57 w 94"/>
                <a:gd name="T9" fmla="*/ 9 h 180"/>
                <a:gd name="T10" fmla="*/ 48 w 94"/>
                <a:gd name="T11" fmla="*/ 1 h 180"/>
                <a:gd name="T12" fmla="*/ 41 w 94"/>
                <a:gd name="T13" fmla="*/ 9 h 180"/>
                <a:gd name="T14" fmla="*/ 43 w 94"/>
                <a:gd name="T15" fmla="*/ 29 h 180"/>
                <a:gd name="T16" fmla="*/ 15 w 94"/>
                <a:gd name="T17" fmla="*/ 37 h 180"/>
                <a:gd name="T18" fmla="*/ 1 w 94"/>
                <a:gd name="T19" fmla="*/ 52 h 180"/>
                <a:gd name="T20" fmla="*/ 9 w 94"/>
                <a:gd name="T21" fmla="*/ 64 h 180"/>
                <a:gd name="T22" fmla="*/ 15 w 94"/>
                <a:gd name="T23" fmla="*/ 65 h 180"/>
                <a:gd name="T24" fmla="*/ 19 w 94"/>
                <a:gd name="T25" fmla="*/ 62 h 180"/>
                <a:gd name="T26" fmla="*/ 29 w 94"/>
                <a:gd name="T27" fmla="*/ 55 h 180"/>
                <a:gd name="T28" fmla="*/ 41 w 94"/>
                <a:gd name="T29" fmla="*/ 49 h 180"/>
                <a:gd name="T30" fmla="*/ 36 w 94"/>
                <a:gd name="T31" fmla="*/ 61 h 180"/>
                <a:gd name="T32" fmla="*/ 26 w 94"/>
                <a:gd name="T33" fmla="*/ 82 h 180"/>
                <a:gd name="T34" fmla="*/ 26 w 94"/>
                <a:gd name="T35" fmla="*/ 86 h 180"/>
                <a:gd name="T36" fmla="*/ 20 w 94"/>
                <a:gd name="T37" fmla="*/ 96 h 180"/>
                <a:gd name="T38" fmla="*/ 34 w 94"/>
                <a:gd name="T39" fmla="*/ 95 h 180"/>
                <a:gd name="T40" fmla="*/ 31 w 94"/>
                <a:gd name="T41" fmla="*/ 103 h 180"/>
                <a:gd name="T42" fmla="*/ 36 w 94"/>
                <a:gd name="T43" fmla="*/ 112 h 180"/>
                <a:gd name="T44" fmla="*/ 43 w 94"/>
                <a:gd name="T45" fmla="*/ 129 h 180"/>
                <a:gd name="T46" fmla="*/ 47 w 94"/>
                <a:gd name="T47" fmla="*/ 150 h 180"/>
                <a:gd name="T48" fmla="*/ 37 w 94"/>
                <a:gd name="T49" fmla="*/ 160 h 180"/>
                <a:gd name="T50" fmla="*/ 26 w 94"/>
                <a:gd name="T51" fmla="*/ 166 h 180"/>
                <a:gd name="T52" fmla="*/ 21 w 94"/>
                <a:gd name="T53" fmla="*/ 169 h 180"/>
                <a:gd name="T54" fmla="*/ 14 w 94"/>
                <a:gd name="T55" fmla="*/ 171 h 180"/>
                <a:gd name="T56" fmla="*/ 16 w 94"/>
                <a:gd name="T57" fmla="*/ 179 h 180"/>
                <a:gd name="T58" fmla="*/ 25 w 94"/>
                <a:gd name="T59" fmla="*/ 176 h 180"/>
                <a:gd name="T60" fmla="*/ 42 w 94"/>
                <a:gd name="T61" fmla="*/ 173 h 180"/>
                <a:gd name="T62" fmla="*/ 55 w 94"/>
                <a:gd name="T63" fmla="*/ 172 h 180"/>
                <a:gd name="T64" fmla="*/ 54 w 94"/>
                <a:gd name="T65" fmla="*/ 139 h 180"/>
                <a:gd name="T66" fmla="*/ 66 w 94"/>
                <a:gd name="T67" fmla="*/ 116 h 180"/>
                <a:gd name="T68" fmla="*/ 71 w 94"/>
                <a:gd name="T69" fmla="*/ 104 h 180"/>
                <a:gd name="T70" fmla="*/ 83 w 94"/>
                <a:gd name="T71" fmla="*/ 87 h 180"/>
                <a:gd name="T72" fmla="*/ 77 w 94"/>
                <a:gd name="T73" fmla="*/ 71 h 180"/>
                <a:gd name="T74" fmla="*/ 70 w 94"/>
                <a:gd name="T75" fmla="*/ 57 h 180"/>
                <a:gd name="T76" fmla="*/ 81 w 94"/>
                <a:gd name="T77" fmla="*/ 33 h 180"/>
                <a:gd name="T78" fmla="*/ 47 w 94"/>
                <a:gd name="T79" fmla="*/ 56 h 180"/>
                <a:gd name="T80" fmla="*/ 44 w 94"/>
                <a:gd name="T81" fmla="*/ 59 h 180"/>
                <a:gd name="T82" fmla="*/ 47 w 94"/>
                <a:gd name="T83" fmla="*/ 69 h 180"/>
                <a:gd name="T84" fmla="*/ 36 w 94"/>
                <a:gd name="T85" fmla="*/ 79 h 180"/>
                <a:gd name="T86" fmla="*/ 46 w 94"/>
                <a:gd name="T87" fmla="*/ 69 h 180"/>
                <a:gd name="T88" fmla="*/ 42 w 94"/>
                <a:gd name="T89" fmla="*/ 104 h 180"/>
                <a:gd name="T90" fmla="*/ 48 w 94"/>
                <a:gd name="T91" fmla="*/ 101 h 180"/>
                <a:gd name="T92" fmla="*/ 35 w 94"/>
                <a:gd name="T93" fmla="*/ 94 h 180"/>
                <a:gd name="T94" fmla="*/ 46 w 94"/>
                <a:gd name="T95" fmla="*/ 88 h 180"/>
                <a:gd name="T96" fmla="*/ 39 w 94"/>
                <a:gd name="T97" fmla="*/ 95 h 180"/>
                <a:gd name="T98" fmla="*/ 57 w 94"/>
                <a:gd name="T99" fmla="*/ 88 h 180"/>
                <a:gd name="T100" fmla="*/ 58 w 94"/>
                <a:gd name="T101" fmla="*/ 87 h 180"/>
                <a:gd name="T102" fmla="*/ 59 w 94"/>
                <a:gd name="T103" fmla="*/ 87 h 180"/>
                <a:gd name="T104" fmla="*/ 61 w 94"/>
                <a:gd name="T105" fmla="*/ 85 h 180"/>
                <a:gd name="T106" fmla="*/ 62 w 94"/>
                <a:gd name="T107" fmla="*/ 87 h 180"/>
                <a:gd name="T108" fmla="*/ 64 w 94"/>
                <a:gd name="T109" fmla="*/ 85 h 180"/>
                <a:gd name="T110" fmla="*/ 63 w 94"/>
                <a:gd name="T111" fmla="*/ 85 h 180"/>
                <a:gd name="T112" fmla="*/ 63 w 94"/>
                <a:gd name="T113" fmla="*/ 74 h 180"/>
                <a:gd name="T114" fmla="*/ 59 w 94"/>
                <a:gd name="T115" fmla="*/ 76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" h="180">
                  <a:moveTo>
                    <a:pt x="81" y="33"/>
                  </a:moveTo>
                  <a:cubicBezTo>
                    <a:pt x="83" y="32"/>
                    <a:pt x="85" y="29"/>
                    <a:pt x="86" y="28"/>
                  </a:cubicBezTo>
                  <a:cubicBezTo>
                    <a:pt x="88" y="28"/>
                    <a:pt x="89" y="28"/>
                    <a:pt x="90" y="28"/>
                  </a:cubicBezTo>
                  <a:cubicBezTo>
                    <a:pt x="91" y="27"/>
                    <a:pt x="93" y="26"/>
                    <a:pt x="94" y="26"/>
                  </a:cubicBezTo>
                  <a:cubicBezTo>
                    <a:pt x="94" y="24"/>
                    <a:pt x="93" y="21"/>
                    <a:pt x="93" y="19"/>
                  </a:cubicBezTo>
                  <a:cubicBezTo>
                    <a:pt x="91" y="16"/>
                    <a:pt x="84" y="11"/>
                    <a:pt x="80" y="13"/>
                  </a:cubicBezTo>
                  <a:cubicBezTo>
                    <a:pt x="79" y="13"/>
                    <a:pt x="78" y="15"/>
                    <a:pt x="77" y="15"/>
                  </a:cubicBezTo>
                  <a:cubicBezTo>
                    <a:pt x="76" y="16"/>
                    <a:pt x="75" y="16"/>
                    <a:pt x="75" y="16"/>
                  </a:cubicBezTo>
                  <a:cubicBezTo>
                    <a:pt x="74" y="17"/>
                    <a:pt x="73" y="18"/>
                    <a:pt x="72" y="18"/>
                  </a:cubicBezTo>
                  <a:cubicBezTo>
                    <a:pt x="71" y="18"/>
                    <a:pt x="71" y="19"/>
                    <a:pt x="70" y="19"/>
                  </a:cubicBezTo>
                  <a:cubicBezTo>
                    <a:pt x="66" y="21"/>
                    <a:pt x="63" y="21"/>
                    <a:pt x="59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8" y="21"/>
                    <a:pt x="59" y="19"/>
                    <a:pt x="59" y="17"/>
                  </a:cubicBezTo>
                  <a:cubicBezTo>
                    <a:pt x="59" y="16"/>
                    <a:pt x="58" y="16"/>
                    <a:pt x="58" y="15"/>
                  </a:cubicBezTo>
                  <a:cubicBezTo>
                    <a:pt x="59" y="13"/>
                    <a:pt x="58" y="11"/>
                    <a:pt x="57" y="9"/>
                  </a:cubicBezTo>
                  <a:cubicBezTo>
                    <a:pt x="57" y="8"/>
                    <a:pt x="57" y="7"/>
                    <a:pt x="57" y="6"/>
                  </a:cubicBezTo>
                  <a:cubicBezTo>
                    <a:pt x="56" y="5"/>
                    <a:pt x="56" y="5"/>
                    <a:pt x="55" y="5"/>
                  </a:cubicBezTo>
                  <a:cubicBezTo>
                    <a:pt x="53" y="2"/>
                    <a:pt x="53" y="0"/>
                    <a:pt x="48" y="1"/>
                  </a:cubicBezTo>
                  <a:cubicBezTo>
                    <a:pt x="47" y="2"/>
                    <a:pt x="46" y="1"/>
                    <a:pt x="46" y="2"/>
                  </a:cubicBezTo>
                  <a:cubicBezTo>
                    <a:pt x="45" y="2"/>
                    <a:pt x="45" y="4"/>
                    <a:pt x="44" y="5"/>
                  </a:cubicBezTo>
                  <a:cubicBezTo>
                    <a:pt x="43" y="6"/>
                    <a:pt x="42" y="8"/>
                    <a:pt x="41" y="9"/>
                  </a:cubicBezTo>
                  <a:cubicBezTo>
                    <a:pt x="40" y="11"/>
                    <a:pt x="40" y="12"/>
                    <a:pt x="39" y="14"/>
                  </a:cubicBezTo>
                  <a:cubicBezTo>
                    <a:pt x="39" y="14"/>
                    <a:pt x="38" y="15"/>
                    <a:pt x="37" y="16"/>
                  </a:cubicBezTo>
                  <a:cubicBezTo>
                    <a:pt x="38" y="19"/>
                    <a:pt x="44" y="26"/>
                    <a:pt x="43" y="29"/>
                  </a:cubicBezTo>
                  <a:cubicBezTo>
                    <a:pt x="42" y="31"/>
                    <a:pt x="39" y="31"/>
                    <a:pt x="38" y="32"/>
                  </a:cubicBezTo>
                  <a:cubicBezTo>
                    <a:pt x="31" y="34"/>
                    <a:pt x="23" y="36"/>
                    <a:pt x="16" y="37"/>
                  </a:cubicBezTo>
                  <a:cubicBezTo>
                    <a:pt x="16" y="37"/>
                    <a:pt x="15" y="37"/>
                    <a:pt x="15" y="37"/>
                  </a:cubicBezTo>
                  <a:cubicBezTo>
                    <a:pt x="13" y="37"/>
                    <a:pt x="7" y="38"/>
                    <a:pt x="6" y="38"/>
                  </a:cubicBezTo>
                  <a:cubicBezTo>
                    <a:pt x="4" y="39"/>
                    <a:pt x="1" y="42"/>
                    <a:pt x="1" y="44"/>
                  </a:cubicBezTo>
                  <a:cubicBezTo>
                    <a:pt x="1" y="47"/>
                    <a:pt x="1" y="49"/>
                    <a:pt x="1" y="52"/>
                  </a:cubicBezTo>
                  <a:cubicBezTo>
                    <a:pt x="0" y="53"/>
                    <a:pt x="0" y="57"/>
                    <a:pt x="1" y="59"/>
                  </a:cubicBezTo>
                  <a:cubicBezTo>
                    <a:pt x="2" y="61"/>
                    <a:pt x="5" y="63"/>
                    <a:pt x="7" y="64"/>
                  </a:cubicBezTo>
                  <a:cubicBezTo>
                    <a:pt x="8" y="64"/>
                    <a:pt x="9" y="64"/>
                    <a:pt x="9" y="64"/>
                  </a:cubicBezTo>
                  <a:cubicBezTo>
                    <a:pt x="10" y="64"/>
                    <a:pt x="11" y="65"/>
                    <a:pt x="12" y="65"/>
                  </a:cubicBezTo>
                  <a:cubicBezTo>
                    <a:pt x="12" y="66"/>
                    <a:pt x="12" y="65"/>
                    <a:pt x="12" y="65"/>
                  </a:cubicBezTo>
                  <a:cubicBezTo>
                    <a:pt x="13" y="65"/>
                    <a:pt x="14" y="65"/>
                    <a:pt x="15" y="65"/>
                  </a:cubicBezTo>
                  <a:cubicBezTo>
                    <a:pt x="15" y="65"/>
                    <a:pt x="16" y="64"/>
                    <a:pt x="16" y="64"/>
                  </a:cubicBezTo>
                  <a:cubicBezTo>
                    <a:pt x="17" y="64"/>
                    <a:pt x="18" y="64"/>
                    <a:pt x="18" y="64"/>
                  </a:cubicBezTo>
                  <a:cubicBezTo>
                    <a:pt x="18" y="63"/>
                    <a:pt x="19" y="62"/>
                    <a:pt x="19" y="62"/>
                  </a:cubicBezTo>
                  <a:cubicBezTo>
                    <a:pt x="20" y="61"/>
                    <a:pt x="22" y="61"/>
                    <a:pt x="23" y="60"/>
                  </a:cubicBezTo>
                  <a:cubicBezTo>
                    <a:pt x="24" y="59"/>
                    <a:pt x="25" y="58"/>
                    <a:pt x="26" y="57"/>
                  </a:cubicBezTo>
                  <a:cubicBezTo>
                    <a:pt x="27" y="56"/>
                    <a:pt x="28" y="56"/>
                    <a:pt x="29" y="55"/>
                  </a:cubicBezTo>
                  <a:cubicBezTo>
                    <a:pt x="30" y="54"/>
                    <a:pt x="30" y="53"/>
                    <a:pt x="30" y="53"/>
                  </a:cubicBezTo>
                  <a:cubicBezTo>
                    <a:pt x="32" y="52"/>
                    <a:pt x="35" y="51"/>
                    <a:pt x="38" y="50"/>
                  </a:cubicBezTo>
                  <a:cubicBezTo>
                    <a:pt x="39" y="50"/>
                    <a:pt x="39" y="49"/>
                    <a:pt x="41" y="4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2" y="52"/>
                    <a:pt x="39" y="55"/>
                    <a:pt x="38" y="56"/>
                  </a:cubicBezTo>
                  <a:cubicBezTo>
                    <a:pt x="37" y="57"/>
                    <a:pt x="37" y="59"/>
                    <a:pt x="36" y="61"/>
                  </a:cubicBezTo>
                  <a:cubicBezTo>
                    <a:pt x="34" y="62"/>
                    <a:pt x="33" y="65"/>
                    <a:pt x="32" y="67"/>
                  </a:cubicBezTo>
                  <a:cubicBezTo>
                    <a:pt x="30" y="70"/>
                    <a:pt x="25" y="74"/>
                    <a:pt x="25" y="78"/>
                  </a:cubicBezTo>
                  <a:cubicBezTo>
                    <a:pt x="24" y="79"/>
                    <a:pt x="26" y="82"/>
                    <a:pt x="26" y="82"/>
                  </a:cubicBezTo>
                  <a:cubicBezTo>
                    <a:pt x="27" y="82"/>
                    <a:pt x="28" y="82"/>
                    <a:pt x="29" y="82"/>
                  </a:cubicBezTo>
                  <a:cubicBezTo>
                    <a:pt x="29" y="82"/>
                    <a:pt x="29" y="82"/>
                    <a:pt x="29" y="83"/>
                  </a:cubicBezTo>
                  <a:cubicBezTo>
                    <a:pt x="29" y="84"/>
                    <a:pt x="27" y="85"/>
                    <a:pt x="26" y="86"/>
                  </a:cubicBezTo>
                  <a:cubicBezTo>
                    <a:pt x="25" y="87"/>
                    <a:pt x="24" y="89"/>
                    <a:pt x="22" y="91"/>
                  </a:cubicBezTo>
                  <a:cubicBezTo>
                    <a:pt x="22" y="92"/>
                    <a:pt x="21" y="92"/>
                    <a:pt x="20" y="93"/>
                  </a:cubicBezTo>
                  <a:cubicBezTo>
                    <a:pt x="19" y="94"/>
                    <a:pt x="19" y="95"/>
                    <a:pt x="20" y="96"/>
                  </a:cubicBezTo>
                  <a:cubicBezTo>
                    <a:pt x="20" y="98"/>
                    <a:pt x="23" y="101"/>
                    <a:pt x="24" y="103"/>
                  </a:cubicBezTo>
                  <a:cubicBezTo>
                    <a:pt x="26" y="103"/>
                    <a:pt x="32" y="96"/>
                    <a:pt x="34" y="95"/>
                  </a:cubicBezTo>
                  <a:cubicBezTo>
                    <a:pt x="34" y="95"/>
                    <a:pt x="34" y="95"/>
                    <a:pt x="34" y="95"/>
                  </a:cubicBezTo>
                  <a:cubicBezTo>
                    <a:pt x="35" y="96"/>
                    <a:pt x="34" y="96"/>
                    <a:pt x="34" y="97"/>
                  </a:cubicBezTo>
                  <a:cubicBezTo>
                    <a:pt x="34" y="98"/>
                    <a:pt x="35" y="98"/>
                    <a:pt x="35" y="99"/>
                  </a:cubicBezTo>
                  <a:cubicBezTo>
                    <a:pt x="34" y="101"/>
                    <a:pt x="33" y="102"/>
                    <a:pt x="31" y="103"/>
                  </a:cubicBezTo>
                  <a:cubicBezTo>
                    <a:pt x="32" y="104"/>
                    <a:pt x="32" y="105"/>
                    <a:pt x="33" y="106"/>
                  </a:cubicBezTo>
                  <a:cubicBezTo>
                    <a:pt x="33" y="106"/>
                    <a:pt x="34" y="106"/>
                    <a:pt x="34" y="106"/>
                  </a:cubicBezTo>
                  <a:cubicBezTo>
                    <a:pt x="35" y="108"/>
                    <a:pt x="36" y="109"/>
                    <a:pt x="36" y="112"/>
                  </a:cubicBezTo>
                  <a:cubicBezTo>
                    <a:pt x="35" y="114"/>
                    <a:pt x="26" y="123"/>
                    <a:pt x="28" y="126"/>
                  </a:cubicBezTo>
                  <a:cubicBezTo>
                    <a:pt x="30" y="131"/>
                    <a:pt x="37" y="130"/>
                    <a:pt x="42" y="129"/>
                  </a:cubicBezTo>
                  <a:cubicBezTo>
                    <a:pt x="42" y="129"/>
                    <a:pt x="42" y="129"/>
                    <a:pt x="43" y="129"/>
                  </a:cubicBezTo>
                  <a:cubicBezTo>
                    <a:pt x="44" y="131"/>
                    <a:pt x="44" y="137"/>
                    <a:pt x="44" y="140"/>
                  </a:cubicBezTo>
                  <a:cubicBezTo>
                    <a:pt x="44" y="141"/>
                    <a:pt x="44" y="143"/>
                    <a:pt x="44" y="144"/>
                  </a:cubicBezTo>
                  <a:cubicBezTo>
                    <a:pt x="45" y="146"/>
                    <a:pt x="46" y="148"/>
                    <a:pt x="47" y="150"/>
                  </a:cubicBezTo>
                  <a:cubicBezTo>
                    <a:pt x="47" y="151"/>
                    <a:pt x="46" y="155"/>
                    <a:pt x="45" y="155"/>
                  </a:cubicBezTo>
                  <a:cubicBezTo>
                    <a:pt x="44" y="157"/>
                    <a:pt x="42" y="157"/>
                    <a:pt x="40" y="158"/>
                  </a:cubicBezTo>
                  <a:cubicBezTo>
                    <a:pt x="39" y="159"/>
                    <a:pt x="38" y="160"/>
                    <a:pt x="37" y="160"/>
                  </a:cubicBezTo>
                  <a:cubicBezTo>
                    <a:pt x="36" y="161"/>
                    <a:pt x="32" y="161"/>
                    <a:pt x="31" y="162"/>
                  </a:cubicBezTo>
                  <a:cubicBezTo>
                    <a:pt x="31" y="163"/>
                    <a:pt x="31" y="163"/>
                    <a:pt x="31" y="163"/>
                  </a:cubicBezTo>
                  <a:cubicBezTo>
                    <a:pt x="29" y="164"/>
                    <a:pt x="27" y="164"/>
                    <a:pt x="26" y="166"/>
                  </a:cubicBezTo>
                  <a:cubicBezTo>
                    <a:pt x="25" y="166"/>
                    <a:pt x="25" y="167"/>
                    <a:pt x="24" y="167"/>
                  </a:cubicBezTo>
                  <a:cubicBezTo>
                    <a:pt x="23" y="167"/>
                    <a:pt x="22" y="168"/>
                    <a:pt x="22" y="168"/>
                  </a:cubicBezTo>
                  <a:cubicBezTo>
                    <a:pt x="21" y="168"/>
                    <a:pt x="21" y="169"/>
                    <a:pt x="21" y="169"/>
                  </a:cubicBezTo>
                  <a:cubicBezTo>
                    <a:pt x="20" y="169"/>
                    <a:pt x="19" y="169"/>
                    <a:pt x="18" y="169"/>
                  </a:cubicBezTo>
                  <a:cubicBezTo>
                    <a:pt x="18" y="169"/>
                    <a:pt x="17" y="170"/>
                    <a:pt x="17" y="170"/>
                  </a:cubicBezTo>
                  <a:cubicBezTo>
                    <a:pt x="16" y="170"/>
                    <a:pt x="15" y="170"/>
                    <a:pt x="14" y="171"/>
                  </a:cubicBezTo>
                  <a:cubicBezTo>
                    <a:pt x="13" y="172"/>
                    <a:pt x="12" y="173"/>
                    <a:pt x="11" y="174"/>
                  </a:cubicBezTo>
                  <a:cubicBezTo>
                    <a:pt x="11" y="175"/>
                    <a:pt x="12" y="175"/>
                    <a:pt x="12" y="176"/>
                  </a:cubicBezTo>
                  <a:cubicBezTo>
                    <a:pt x="13" y="176"/>
                    <a:pt x="14" y="180"/>
                    <a:pt x="16" y="179"/>
                  </a:cubicBezTo>
                  <a:cubicBezTo>
                    <a:pt x="17" y="179"/>
                    <a:pt x="17" y="178"/>
                    <a:pt x="17" y="178"/>
                  </a:cubicBezTo>
                  <a:cubicBezTo>
                    <a:pt x="18" y="178"/>
                    <a:pt x="19" y="178"/>
                    <a:pt x="20" y="178"/>
                  </a:cubicBezTo>
                  <a:cubicBezTo>
                    <a:pt x="22" y="178"/>
                    <a:pt x="22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9" y="175"/>
                    <a:pt x="33" y="174"/>
                    <a:pt x="38" y="173"/>
                  </a:cubicBezTo>
                  <a:cubicBezTo>
                    <a:pt x="39" y="173"/>
                    <a:pt x="40" y="173"/>
                    <a:pt x="42" y="173"/>
                  </a:cubicBezTo>
                  <a:cubicBezTo>
                    <a:pt x="43" y="173"/>
                    <a:pt x="45" y="173"/>
                    <a:pt x="47" y="173"/>
                  </a:cubicBezTo>
                  <a:cubicBezTo>
                    <a:pt x="47" y="173"/>
                    <a:pt x="47" y="174"/>
                    <a:pt x="48" y="174"/>
                  </a:cubicBezTo>
                  <a:cubicBezTo>
                    <a:pt x="50" y="175"/>
                    <a:pt x="53" y="172"/>
                    <a:pt x="55" y="172"/>
                  </a:cubicBezTo>
                  <a:cubicBezTo>
                    <a:pt x="55" y="171"/>
                    <a:pt x="56" y="171"/>
                    <a:pt x="57" y="171"/>
                  </a:cubicBezTo>
                  <a:cubicBezTo>
                    <a:pt x="60" y="166"/>
                    <a:pt x="60" y="150"/>
                    <a:pt x="58" y="144"/>
                  </a:cubicBezTo>
                  <a:cubicBezTo>
                    <a:pt x="57" y="142"/>
                    <a:pt x="55" y="141"/>
                    <a:pt x="54" y="139"/>
                  </a:cubicBezTo>
                  <a:cubicBezTo>
                    <a:pt x="53" y="136"/>
                    <a:pt x="53" y="127"/>
                    <a:pt x="54" y="124"/>
                  </a:cubicBezTo>
                  <a:cubicBezTo>
                    <a:pt x="55" y="123"/>
                    <a:pt x="58" y="122"/>
                    <a:pt x="59" y="121"/>
                  </a:cubicBezTo>
                  <a:cubicBezTo>
                    <a:pt x="61" y="120"/>
                    <a:pt x="64" y="118"/>
                    <a:pt x="66" y="116"/>
                  </a:cubicBezTo>
                  <a:cubicBezTo>
                    <a:pt x="67" y="116"/>
                    <a:pt x="67" y="116"/>
                    <a:pt x="67" y="115"/>
                  </a:cubicBezTo>
                  <a:cubicBezTo>
                    <a:pt x="69" y="114"/>
                    <a:pt x="71" y="113"/>
                    <a:pt x="72" y="111"/>
                  </a:cubicBezTo>
                  <a:cubicBezTo>
                    <a:pt x="73" y="110"/>
                    <a:pt x="72" y="105"/>
                    <a:pt x="71" y="104"/>
                  </a:cubicBezTo>
                  <a:cubicBezTo>
                    <a:pt x="73" y="100"/>
                    <a:pt x="75" y="100"/>
                    <a:pt x="80" y="98"/>
                  </a:cubicBezTo>
                  <a:cubicBezTo>
                    <a:pt x="82" y="97"/>
                    <a:pt x="86" y="99"/>
                    <a:pt x="87" y="96"/>
                  </a:cubicBezTo>
                  <a:cubicBezTo>
                    <a:pt x="88" y="95"/>
                    <a:pt x="84" y="88"/>
                    <a:pt x="83" y="87"/>
                  </a:cubicBezTo>
                  <a:cubicBezTo>
                    <a:pt x="82" y="85"/>
                    <a:pt x="80" y="85"/>
                    <a:pt x="79" y="86"/>
                  </a:cubicBezTo>
                  <a:cubicBezTo>
                    <a:pt x="78" y="82"/>
                    <a:pt x="82" y="81"/>
                    <a:pt x="81" y="77"/>
                  </a:cubicBezTo>
                  <a:cubicBezTo>
                    <a:pt x="80" y="75"/>
                    <a:pt x="79" y="72"/>
                    <a:pt x="77" y="71"/>
                  </a:cubicBezTo>
                  <a:cubicBezTo>
                    <a:pt x="76" y="70"/>
                    <a:pt x="74" y="71"/>
                    <a:pt x="73" y="70"/>
                  </a:cubicBezTo>
                  <a:cubicBezTo>
                    <a:pt x="71" y="68"/>
                    <a:pt x="75" y="64"/>
                    <a:pt x="74" y="62"/>
                  </a:cubicBezTo>
                  <a:cubicBezTo>
                    <a:pt x="73" y="60"/>
                    <a:pt x="71" y="59"/>
                    <a:pt x="70" y="57"/>
                  </a:cubicBezTo>
                  <a:cubicBezTo>
                    <a:pt x="67" y="54"/>
                    <a:pt x="66" y="49"/>
                    <a:pt x="59" y="49"/>
                  </a:cubicBezTo>
                  <a:cubicBezTo>
                    <a:pt x="59" y="48"/>
                    <a:pt x="59" y="46"/>
                    <a:pt x="59" y="45"/>
                  </a:cubicBezTo>
                  <a:cubicBezTo>
                    <a:pt x="61" y="41"/>
                    <a:pt x="76" y="35"/>
                    <a:pt x="81" y="33"/>
                  </a:cubicBezTo>
                  <a:close/>
                  <a:moveTo>
                    <a:pt x="46" y="56"/>
                  </a:moveTo>
                  <a:cubicBezTo>
                    <a:pt x="46" y="56"/>
                    <a:pt x="46" y="56"/>
                    <a:pt x="47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6" y="57"/>
                    <a:pt x="45" y="58"/>
                    <a:pt x="44" y="59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44" y="58"/>
                    <a:pt x="45" y="57"/>
                    <a:pt x="46" y="56"/>
                  </a:cubicBezTo>
                  <a:close/>
                  <a:moveTo>
                    <a:pt x="46" y="69"/>
                  </a:moveTo>
                  <a:cubicBezTo>
                    <a:pt x="47" y="69"/>
                    <a:pt x="47" y="69"/>
                    <a:pt x="47" y="69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46" y="71"/>
                    <a:pt x="44" y="74"/>
                    <a:pt x="42" y="75"/>
                  </a:cubicBezTo>
                  <a:cubicBezTo>
                    <a:pt x="40" y="76"/>
                    <a:pt x="37" y="77"/>
                    <a:pt x="36" y="79"/>
                  </a:cubicBezTo>
                  <a:cubicBezTo>
                    <a:pt x="36" y="79"/>
                    <a:pt x="36" y="79"/>
                    <a:pt x="35" y="79"/>
                  </a:cubicBezTo>
                  <a:cubicBezTo>
                    <a:pt x="35" y="79"/>
                    <a:pt x="35" y="79"/>
                    <a:pt x="35" y="79"/>
                  </a:cubicBezTo>
                  <a:cubicBezTo>
                    <a:pt x="36" y="75"/>
                    <a:pt x="43" y="71"/>
                    <a:pt x="46" y="69"/>
                  </a:cubicBezTo>
                  <a:close/>
                  <a:moveTo>
                    <a:pt x="43" y="105"/>
                  </a:moveTo>
                  <a:cubicBezTo>
                    <a:pt x="43" y="105"/>
                    <a:pt x="43" y="105"/>
                    <a:pt x="42" y="105"/>
                  </a:cubicBezTo>
                  <a:cubicBezTo>
                    <a:pt x="42" y="104"/>
                    <a:pt x="42" y="104"/>
                    <a:pt x="42" y="104"/>
                  </a:cubicBezTo>
                  <a:cubicBezTo>
                    <a:pt x="44" y="102"/>
                    <a:pt x="45" y="102"/>
                    <a:pt x="47" y="101"/>
                  </a:cubicBezTo>
                  <a:cubicBezTo>
                    <a:pt x="47" y="101"/>
                    <a:pt x="47" y="101"/>
                    <a:pt x="48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47" y="103"/>
                    <a:pt x="45" y="105"/>
                    <a:pt x="43" y="105"/>
                  </a:cubicBezTo>
                  <a:close/>
                  <a:moveTo>
                    <a:pt x="39" y="95"/>
                  </a:moveTo>
                  <a:cubicBezTo>
                    <a:pt x="38" y="96"/>
                    <a:pt x="37" y="95"/>
                    <a:pt x="35" y="94"/>
                  </a:cubicBezTo>
                  <a:cubicBezTo>
                    <a:pt x="35" y="94"/>
                    <a:pt x="35" y="94"/>
                    <a:pt x="35" y="93"/>
                  </a:cubicBezTo>
                  <a:cubicBezTo>
                    <a:pt x="37" y="92"/>
                    <a:pt x="38" y="90"/>
                    <a:pt x="40" y="89"/>
                  </a:cubicBezTo>
                  <a:cubicBezTo>
                    <a:pt x="42" y="89"/>
                    <a:pt x="44" y="89"/>
                    <a:pt x="46" y="88"/>
                  </a:cubicBezTo>
                  <a:cubicBezTo>
                    <a:pt x="46" y="88"/>
                    <a:pt x="47" y="88"/>
                    <a:pt x="47" y="88"/>
                  </a:cubicBezTo>
                  <a:cubicBezTo>
                    <a:pt x="48" y="89"/>
                    <a:pt x="48" y="89"/>
                    <a:pt x="48" y="90"/>
                  </a:cubicBezTo>
                  <a:cubicBezTo>
                    <a:pt x="45" y="92"/>
                    <a:pt x="42" y="94"/>
                    <a:pt x="39" y="95"/>
                  </a:cubicBezTo>
                  <a:close/>
                  <a:moveTo>
                    <a:pt x="58" y="88"/>
                  </a:moveTo>
                  <a:cubicBezTo>
                    <a:pt x="58" y="88"/>
                    <a:pt x="58" y="88"/>
                    <a:pt x="5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7"/>
                    <a:pt x="57" y="87"/>
                    <a:pt x="57" y="87"/>
                  </a:cubicBezTo>
                  <a:cubicBezTo>
                    <a:pt x="58" y="87"/>
                    <a:pt x="58" y="87"/>
                    <a:pt x="58" y="87"/>
                  </a:cubicBezTo>
                  <a:cubicBezTo>
                    <a:pt x="58" y="87"/>
                    <a:pt x="58" y="87"/>
                    <a:pt x="58" y="87"/>
                  </a:cubicBezTo>
                  <a:cubicBezTo>
                    <a:pt x="58" y="87"/>
                    <a:pt x="58" y="88"/>
                    <a:pt x="58" y="88"/>
                  </a:cubicBezTo>
                  <a:close/>
                  <a:moveTo>
                    <a:pt x="62" y="87"/>
                  </a:moveTo>
                  <a:cubicBezTo>
                    <a:pt x="61" y="87"/>
                    <a:pt x="60" y="87"/>
                    <a:pt x="59" y="87"/>
                  </a:cubicBezTo>
                  <a:cubicBezTo>
                    <a:pt x="59" y="87"/>
                    <a:pt x="59" y="87"/>
                    <a:pt x="58" y="86"/>
                  </a:cubicBezTo>
                  <a:cubicBezTo>
                    <a:pt x="59" y="85"/>
                    <a:pt x="60" y="86"/>
                    <a:pt x="61" y="86"/>
                  </a:cubicBezTo>
                  <a:cubicBezTo>
                    <a:pt x="61" y="86"/>
                    <a:pt x="61" y="85"/>
                    <a:pt x="61" y="85"/>
                  </a:cubicBezTo>
                  <a:cubicBezTo>
                    <a:pt x="61" y="85"/>
                    <a:pt x="62" y="85"/>
                    <a:pt x="62" y="85"/>
                  </a:cubicBezTo>
                  <a:cubicBezTo>
                    <a:pt x="62" y="85"/>
                    <a:pt x="62" y="85"/>
                    <a:pt x="62" y="85"/>
                  </a:cubicBezTo>
                  <a:cubicBezTo>
                    <a:pt x="62" y="86"/>
                    <a:pt x="62" y="86"/>
                    <a:pt x="62" y="87"/>
                  </a:cubicBezTo>
                  <a:close/>
                  <a:moveTo>
                    <a:pt x="64" y="85"/>
                  </a:moveTo>
                  <a:cubicBezTo>
                    <a:pt x="64" y="85"/>
                    <a:pt x="64" y="85"/>
                    <a:pt x="64" y="85"/>
                  </a:cubicBezTo>
                  <a:cubicBezTo>
                    <a:pt x="64" y="85"/>
                    <a:pt x="64" y="85"/>
                    <a:pt x="64" y="85"/>
                  </a:cubicBezTo>
                  <a:cubicBezTo>
                    <a:pt x="63" y="85"/>
                    <a:pt x="63" y="85"/>
                    <a:pt x="63" y="85"/>
                  </a:cubicBezTo>
                  <a:cubicBezTo>
                    <a:pt x="63" y="85"/>
                    <a:pt x="63" y="85"/>
                    <a:pt x="63" y="85"/>
                  </a:cubicBezTo>
                  <a:cubicBezTo>
                    <a:pt x="63" y="85"/>
                    <a:pt x="63" y="85"/>
                    <a:pt x="63" y="85"/>
                  </a:cubicBezTo>
                  <a:cubicBezTo>
                    <a:pt x="63" y="85"/>
                    <a:pt x="64" y="85"/>
                    <a:pt x="64" y="85"/>
                  </a:cubicBezTo>
                  <a:close/>
                  <a:moveTo>
                    <a:pt x="61" y="74"/>
                  </a:moveTo>
                  <a:cubicBezTo>
                    <a:pt x="61" y="74"/>
                    <a:pt x="62" y="74"/>
                    <a:pt x="63" y="74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62" y="75"/>
                    <a:pt x="61" y="75"/>
                    <a:pt x="59" y="76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60" y="75"/>
                    <a:pt x="60" y="74"/>
                    <a:pt x="61" y="74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3424562" y="2937968"/>
              <a:ext cx="698394" cy="1067148"/>
              <a:chOff x="3559203" y="3647716"/>
              <a:chExt cx="698394" cy="1067148"/>
            </a:xfrm>
            <a:solidFill>
              <a:schemeClr val="accent3">
                <a:lumMod val="50000"/>
              </a:schemeClr>
            </a:solidFill>
          </p:grpSpPr>
          <p:sp>
            <p:nvSpPr>
              <p:cNvPr id="33" name="Freeform 35"/>
              <p:cNvSpPr/>
              <p:nvPr/>
            </p:nvSpPr>
            <p:spPr bwMode="auto">
              <a:xfrm>
                <a:off x="4036905" y="3725936"/>
                <a:ext cx="220692" cy="195551"/>
              </a:xfrm>
              <a:custGeom>
                <a:avLst/>
                <a:gdLst>
                  <a:gd name="T0" fmla="*/ 19 w 33"/>
                  <a:gd name="T1" fmla="*/ 0 h 29"/>
                  <a:gd name="T2" fmla="*/ 22 w 33"/>
                  <a:gd name="T3" fmla="*/ 2 h 29"/>
                  <a:gd name="T4" fmla="*/ 23 w 33"/>
                  <a:gd name="T5" fmla="*/ 6 h 29"/>
                  <a:gd name="T6" fmla="*/ 31 w 33"/>
                  <a:gd name="T7" fmla="*/ 10 h 29"/>
                  <a:gd name="T8" fmla="*/ 30 w 33"/>
                  <a:gd name="T9" fmla="*/ 24 h 29"/>
                  <a:gd name="T10" fmla="*/ 28 w 33"/>
                  <a:gd name="T11" fmla="*/ 27 h 29"/>
                  <a:gd name="T12" fmla="*/ 13 w 33"/>
                  <a:gd name="T13" fmla="*/ 25 h 29"/>
                  <a:gd name="T14" fmla="*/ 0 w 33"/>
                  <a:gd name="T15" fmla="*/ 28 h 29"/>
                  <a:gd name="T16" fmla="*/ 0 w 33"/>
                  <a:gd name="T17" fmla="*/ 27 h 29"/>
                  <a:gd name="T18" fmla="*/ 1 w 33"/>
                  <a:gd name="T19" fmla="*/ 26 h 29"/>
                  <a:gd name="T20" fmla="*/ 1 w 33"/>
                  <a:gd name="T21" fmla="*/ 23 h 29"/>
                  <a:gd name="T22" fmla="*/ 4 w 33"/>
                  <a:gd name="T23" fmla="*/ 21 h 29"/>
                  <a:gd name="T24" fmla="*/ 6 w 33"/>
                  <a:gd name="T25" fmla="*/ 21 h 29"/>
                  <a:gd name="T26" fmla="*/ 13 w 33"/>
                  <a:gd name="T27" fmla="*/ 17 h 29"/>
                  <a:gd name="T28" fmla="*/ 13 w 33"/>
                  <a:gd name="T29" fmla="*/ 16 h 29"/>
                  <a:gd name="T30" fmla="*/ 11 w 33"/>
                  <a:gd name="T31" fmla="*/ 11 h 29"/>
                  <a:gd name="T32" fmla="*/ 19 w 33"/>
                  <a:gd name="T3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9">
                    <a:moveTo>
                      <a:pt x="19" y="0"/>
                    </a:moveTo>
                    <a:cubicBezTo>
                      <a:pt x="20" y="0"/>
                      <a:pt x="22" y="1"/>
                      <a:pt x="22" y="2"/>
                    </a:cubicBezTo>
                    <a:cubicBezTo>
                      <a:pt x="23" y="3"/>
                      <a:pt x="22" y="5"/>
                      <a:pt x="23" y="6"/>
                    </a:cubicBezTo>
                    <a:cubicBezTo>
                      <a:pt x="24" y="7"/>
                      <a:pt x="29" y="10"/>
                      <a:pt x="31" y="10"/>
                    </a:cubicBezTo>
                    <a:cubicBezTo>
                      <a:pt x="32" y="16"/>
                      <a:pt x="33" y="19"/>
                      <a:pt x="30" y="24"/>
                    </a:cubicBezTo>
                    <a:cubicBezTo>
                      <a:pt x="30" y="25"/>
                      <a:pt x="29" y="26"/>
                      <a:pt x="28" y="27"/>
                    </a:cubicBezTo>
                    <a:cubicBezTo>
                      <a:pt x="23" y="28"/>
                      <a:pt x="19" y="23"/>
                      <a:pt x="13" y="25"/>
                    </a:cubicBezTo>
                    <a:cubicBezTo>
                      <a:pt x="9" y="26"/>
                      <a:pt x="4" y="29"/>
                      <a:pt x="0" y="28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1" y="26"/>
                      <a:pt x="1" y="26"/>
                    </a:cubicBezTo>
                    <a:cubicBezTo>
                      <a:pt x="1" y="25"/>
                      <a:pt x="0" y="24"/>
                      <a:pt x="1" y="23"/>
                    </a:cubicBezTo>
                    <a:cubicBezTo>
                      <a:pt x="1" y="22"/>
                      <a:pt x="3" y="21"/>
                      <a:pt x="4" y="21"/>
                    </a:cubicBezTo>
                    <a:cubicBezTo>
                      <a:pt x="5" y="20"/>
                      <a:pt x="5" y="21"/>
                      <a:pt x="6" y="21"/>
                    </a:cubicBezTo>
                    <a:cubicBezTo>
                      <a:pt x="8" y="19"/>
                      <a:pt x="10" y="17"/>
                      <a:pt x="13" y="17"/>
                    </a:cubicBezTo>
                    <a:cubicBezTo>
                      <a:pt x="13" y="17"/>
                      <a:pt x="13" y="16"/>
                      <a:pt x="13" y="16"/>
                    </a:cubicBezTo>
                    <a:cubicBezTo>
                      <a:pt x="13" y="14"/>
                      <a:pt x="11" y="13"/>
                      <a:pt x="11" y="11"/>
                    </a:cubicBezTo>
                    <a:cubicBezTo>
                      <a:pt x="10" y="7"/>
                      <a:pt x="17" y="2"/>
                      <a:pt x="1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37"/>
              <p:cNvSpPr/>
              <p:nvPr/>
            </p:nvSpPr>
            <p:spPr bwMode="auto">
              <a:xfrm>
                <a:off x="3897226" y="4122625"/>
                <a:ext cx="332435" cy="363166"/>
              </a:xfrm>
              <a:custGeom>
                <a:avLst/>
                <a:gdLst>
                  <a:gd name="T0" fmla="*/ 21 w 50"/>
                  <a:gd name="T1" fmla="*/ 0 h 54"/>
                  <a:gd name="T2" fmla="*/ 21 w 50"/>
                  <a:gd name="T3" fmla="*/ 0 h 54"/>
                  <a:gd name="T4" fmla="*/ 22 w 50"/>
                  <a:gd name="T5" fmla="*/ 1 h 54"/>
                  <a:gd name="T6" fmla="*/ 29 w 50"/>
                  <a:gd name="T7" fmla="*/ 1 h 54"/>
                  <a:gd name="T8" fmla="*/ 32 w 50"/>
                  <a:gd name="T9" fmla="*/ 1 h 54"/>
                  <a:gd name="T10" fmla="*/ 40 w 50"/>
                  <a:gd name="T11" fmla="*/ 9 h 54"/>
                  <a:gd name="T12" fmla="*/ 36 w 50"/>
                  <a:gd name="T13" fmla="*/ 12 h 54"/>
                  <a:gd name="T14" fmla="*/ 30 w 50"/>
                  <a:gd name="T15" fmla="*/ 19 h 54"/>
                  <a:gd name="T16" fmla="*/ 23 w 50"/>
                  <a:gd name="T17" fmla="*/ 23 h 54"/>
                  <a:gd name="T18" fmla="*/ 13 w 50"/>
                  <a:gd name="T19" fmla="*/ 35 h 54"/>
                  <a:gd name="T20" fmla="*/ 16 w 50"/>
                  <a:gd name="T21" fmla="*/ 34 h 54"/>
                  <a:gd name="T22" fmla="*/ 24 w 50"/>
                  <a:gd name="T23" fmla="*/ 32 h 54"/>
                  <a:gd name="T24" fmla="*/ 29 w 50"/>
                  <a:gd name="T25" fmla="*/ 32 h 54"/>
                  <a:gd name="T26" fmla="*/ 35 w 50"/>
                  <a:gd name="T27" fmla="*/ 31 h 54"/>
                  <a:gd name="T28" fmla="*/ 43 w 50"/>
                  <a:gd name="T29" fmla="*/ 30 h 54"/>
                  <a:gd name="T30" fmla="*/ 49 w 50"/>
                  <a:gd name="T31" fmla="*/ 38 h 54"/>
                  <a:gd name="T32" fmla="*/ 50 w 50"/>
                  <a:gd name="T33" fmla="*/ 39 h 54"/>
                  <a:gd name="T34" fmla="*/ 50 w 50"/>
                  <a:gd name="T35" fmla="*/ 44 h 54"/>
                  <a:gd name="T36" fmla="*/ 46 w 50"/>
                  <a:gd name="T37" fmla="*/ 49 h 54"/>
                  <a:gd name="T38" fmla="*/ 38 w 50"/>
                  <a:gd name="T39" fmla="*/ 49 h 54"/>
                  <a:gd name="T40" fmla="*/ 25 w 50"/>
                  <a:gd name="T41" fmla="*/ 50 h 54"/>
                  <a:gd name="T42" fmla="*/ 16 w 50"/>
                  <a:gd name="T43" fmla="*/ 51 h 54"/>
                  <a:gd name="T44" fmla="*/ 14 w 50"/>
                  <a:gd name="T45" fmla="*/ 51 h 54"/>
                  <a:gd name="T46" fmla="*/ 5 w 50"/>
                  <a:gd name="T47" fmla="*/ 54 h 54"/>
                  <a:gd name="T48" fmla="*/ 5 w 50"/>
                  <a:gd name="T49" fmla="*/ 54 h 54"/>
                  <a:gd name="T50" fmla="*/ 5 w 50"/>
                  <a:gd name="T51" fmla="*/ 53 h 54"/>
                  <a:gd name="T52" fmla="*/ 9 w 50"/>
                  <a:gd name="T53" fmla="*/ 51 h 54"/>
                  <a:gd name="T54" fmla="*/ 9 w 50"/>
                  <a:gd name="T55" fmla="*/ 49 h 54"/>
                  <a:gd name="T56" fmla="*/ 15 w 50"/>
                  <a:gd name="T57" fmla="*/ 45 h 54"/>
                  <a:gd name="T58" fmla="*/ 25 w 50"/>
                  <a:gd name="T59" fmla="*/ 42 h 54"/>
                  <a:gd name="T60" fmla="*/ 27 w 50"/>
                  <a:gd name="T61" fmla="*/ 42 h 54"/>
                  <a:gd name="T62" fmla="*/ 30 w 50"/>
                  <a:gd name="T63" fmla="*/ 39 h 54"/>
                  <a:gd name="T64" fmla="*/ 37 w 50"/>
                  <a:gd name="T65" fmla="*/ 38 h 54"/>
                  <a:gd name="T66" fmla="*/ 32 w 50"/>
                  <a:gd name="T67" fmla="*/ 37 h 54"/>
                  <a:gd name="T68" fmla="*/ 30 w 50"/>
                  <a:gd name="T69" fmla="*/ 38 h 54"/>
                  <a:gd name="T70" fmla="*/ 25 w 50"/>
                  <a:gd name="T71" fmla="*/ 38 h 54"/>
                  <a:gd name="T72" fmla="*/ 20 w 50"/>
                  <a:gd name="T73" fmla="*/ 40 h 54"/>
                  <a:gd name="T74" fmla="*/ 14 w 50"/>
                  <a:gd name="T75" fmla="*/ 42 h 54"/>
                  <a:gd name="T76" fmla="*/ 13 w 50"/>
                  <a:gd name="T77" fmla="*/ 42 h 54"/>
                  <a:gd name="T78" fmla="*/ 6 w 50"/>
                  <a:gd name="T79" fmla="*/ 46 h 54"/>
                  <a:gd name="T80" fmla="*/ 1 w 50"/>
                  <a:gd name="T81" fmla="*/ 41 h 54"/>
                  <a:gd name="T82" fmla="*/ 0 w 50"/>
                  <a:gd name="T83" fmla="*/ 39 h 54"/>
                  <a:gd name="T84" fmla="*/ 1 w 50"/>
                  <a:gd name="T85" fmla="*/ 35 h 54"/>
                  <a:gd name="T86" fmla="*/ 2 w 50"/>
                  <a:gd name="T87" fmla="*/ 28 h 54"/>
                  <a:gd name="T88" fmla="*/ 6 w 50"/>
                  <a:gd name="T89" fmla="*/ 24 h 54"/>
                  <a:gd name="T90" fmla="*/ 8 w 50"/>
                  <a:gd name="T91" fmla="*/ 21 h 54"/>
                  <a:gd name="T92" fmla="*/ 14 w 50"/>
                  <a:gd name="T93" fmla="*/ 9 h 54"/>
                  <a:gd name="T94" fmla="*/ 13 w 50"/>
                  <a:gd name="T95" fmla="*/ 8 h 54"/>
                  <a:gd name="T96" fmla="*/ 17 w 50"/>
                  <a:gd name="T97" fmla="*/ 5 h 54"/>
                  <a:gd name="T98" fmla="*/ 16 w 50"/>
                  <a:gd name="T99" fmla="*/ 2 h 54"/>
                  <a:gd name="T100" fmla="*/ 21 w 50"/>
                  <a:gd name="T101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" h="54">
                    <a:moveTo>
                      <a:pt x="21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2" y="0"/>
                      <a:pt x="22" y="1"/>
                      <a:pt x="22" y="1"/>
                    </a:cubicBezTo>
                    <a:cubicBezTo>
                      <a:pt x="25" y="0"/>
                      <a:pt x="26" y="1"/>
                      <a:pt x="29" y="1"/>
                    </a:cubicBezTo>
                    <a:cubicBezTo>
                      <a:pt x="30" y="2"/>
                      <a:pt x="32" y="1"/>
                      <a:pt x="32" y="1"/>
                    </a:cubicBezTo>
                    <a:cubicBezTo>
                      <a:pt x="37" y="3"/>
                      <a:pt x="40" y="2"/>
                      <a:pt x="40" y="9"/>
                    </a:cubicBezTo>
                    <a:cubicBezTo>
                      <a:pt x="39" y="10"/>
                      <a:pt x="36" y="11"/>
                      <a:pt x="36" y="12"/>
                    </a:cubicBezTo>
                    <a:cubicBezTo>
                      <a:pt x="34" y="15"/>
                      <a:pt x="33" y="17"/>
                      <a:pt x="30" y="19"/>
                    </a:cubicBezTo>
                    <a:cubicBezTo>
                      <a:pt x="28" y="21"/>
                      <a:pt x="26" y="22"/>
                      <a:pt x="23" y="23"/>
                    </a:cubicBezTo>
                    <a:cubicBezTo>
                      <a:pt x="19" y="26"/>
                      <a:pt x="14" y="31"/>
                      <a:pt x="13" y="35"/>
                    </a:cubicBezTo>
                    <a:cubicBezTo>
                      <a:pt x="14" y="35"/>
                      <a:pt x="15" y="34"/>
                      <a:pt x="16" y="34"/>
                    </a:cubicBezTo>
                    <a:cubicBezTo>
                      <a:pt x="19" y="33"/>
                      <a:pt x="21" y="33"/>
                      <a:pt x="24" y="32"/>
                    </a:cubicBezTo>
                    <a:cubicBezTo>
                      <a:pt x="25" y="32"/>
                      <a:pt x="27" y="32"/>
                      <a:pt x="29" y="32"/>
                    </a:cubicBezTo>
                    <a:cubicBezTo>
                      <a:pt x="31" y="31"/>
                      <a:pt x="32" y="31"/>
                      <a:pt x="35" y="31"/>
                    </a:cubicBezTo>
                    <a:cubicBezTo>
                      <a:pt x="38" y="30"/>
                      <a:pt x="40" y="30"/>
                      <a:pt x="43" y="30"/>
                    </a:cubicBezTo>
                    <a:cubicBezTo>
                      <a:pt x="45" y="30"/>
                      <a:pt x="48" y="36"/>
                      <a:pt x="49" y="38"/>
                    </a:cubicBezTo>
                    <a:cubicBezTo>
                      <a:pt x="49" y="38"/>
                      <a:pt x="50" y="39"/>
                      <a:pt x="50" y="39"/>
                    </a:cubicBezTo>
                    <a:cubicBezTo>
                      <a:pt x="50" y="39"/>
                      <a:pt x="50" y="44"/>
                      <a:pt x="50" y="44"/>
                    </a:cubicBezTo>
                    <a:cubicBezTo>
                      <a:pt x="49" y="46"/>
                      <a:pt x="48" y="49"/>
                      <a:pt x="46" y="49"/>
                    </a:cubicBezTo>
                    <a:cubicBezTo>
                      <a:pt x="44" y="49"/>
                      <a:pt x="40" y="50"/>
                      <a:pt x="38" y="49"/>
                    </a:cubicBezTo>
                    <a:cubicBezTo>
                      <a:pt x="34" y="49"/>
                      <a:pt x="29" y="49"/>
                      <a:pt x="25" y="50"/>
                    </a:cubicBezTo>
                    <a:cubicBezTo>
                      <a:pt x="22" y="50"/>
                      <a:pt x="18" y="51"/>
                      <a:pt x="16" y="51"/>
                    </a:cubicBezTo>
                    <a:cubicBezTo>
                      <a:pt x="15" y="52"/>
                      <a:pt x="15" y="51"/>
                      <a:pt x="14" y="51"/>
                    </a:cubicBezTo>
                    <a:cubicBezTo>
                      <a:pt x="11" y="52"/>
                      <a:pt x="8" y="53"/>
                      <a:pt x="5" y="54"/>
                    </a:cubicBezTo>
                    <a:cubicBezTo>
                      <a:pt x="5" y="54"/>
                      <a:pt x="5" y="54"/>
                      <a:pt x="5" y="54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6" y="52"/>
                      <a:pt x="8" y="51"/>
                      <a:pt x="9" y="51"/>
                    </a:cubicBezTo>
                    <a:cubicBezTo>
                      <a:pt x="9" y="50"/>
                      <a:pt x="9" y="50"/>
                      <a:pt x="9" y="49"/>
                    </a:cubicBezTo>
                    <a:cubicBezTo>
                      <a:pt x="11" y="48"/>
                      <a:pt x="13" y="46"/>
                      <a:pt x="15" y="45"/>
                    </a:cubicBezTo>
                    <a:cubicBezTo>
                      <a:pt x="18" y="43"/>
                      <a:pt x="22" y="43"/>
                      <a:pt x="25" y="42"/>
                    </a:cubicBezTo>
                    <a:cubicBezTo>
                      <a:pt x="26" y="42"/>
                      <a:pt x="27" y="42"/>
                      <a:pt x="27" y="42"/>
                    </a:cubicBezTo>
                    <a:cubicBezTo>
                      <a:pt x="28" y="41"/>
                      <a:pt x="29" y="40"/>
                      <a:pt x="30" y="39"/>
                    </a:cubicBezTo>
                    <a:cubicBezTo>
                      <a:pt x="32" y="39"/>
                      <a:pt x="35" y="39"/>
                      <a:pt x="37" y="38"/>
                    </a:cubicBezTo>
                    <a:cubicBezTo>
                      <a:pt x="37" y="38"/>
                      <a:pt x="32" y="37"/>
                      <a:pt x="32" y="37"/>
                    </a:cubicBezTo>
                    <a:cubicBezTo>
                      <a:pt x="32" y="37"/>
                      <a:pt x="31" y="38"/>
                      <a:pt x="30" y="38"/>
                    </a:cubicBezTo>
                    <a:cubicBezTo>
                      <a:pt x="28" y="38"/>
                      <a:pt x="27" y="38"/>
                      <a:pt x="25" y="38"/>
                    </a:cubicBezTo>
                    <a:cubicBezTo>
                      <a:pt x="23" y="39"/>
                      <a:pt x="22" y="40"/>
                      <a:pt x="20" y="40"/>
                    </a:cubicBezTo>
                    <a:cubicBezTo>
                      <a:pt x="18" y="41"/>
                      <a:pt x="15" y="41"/>
                      <a:pt x="14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1" y="43"/>
                      <a:pt x="8" y="44"/>
                      <a:pt x="6" y="46"/>
                    </a:cubicBezTo>
                    <a:cubicBezTo>
                      <a:pt x="3" y="45"/>
                      <a:pt x="2" y="44"/>
                      <a:pt x="1" y="41"/>
                    </a:cubicBezTo>
                    <a:cubicBezTo>
                      <a:pt x="1" y="41"/>
                      <a:pt x="0" y="40"/>
                      <a:pt x="0" y="39"/>
                    </a:cubicBezTo>
                    <a:cubicBezTo>
                      <a:pt x="1" y="38"/>
                      <a:pt x="1" y="37"/>
                      <a:pt x="1" y="35"/>
                    </a:cubicBezTo>
                    <a:cubicBezTo>
                      <a:pt x="2" y="33"/>
                      <a:pt x="1" y="31"/>
                      <a:pt x="2" y="28"/>
                    </a:cubicBezTo>
                    <a:cubicBezTo>
                      <a:pt x="3" y="27"/>
                      <a:pt x="5" y="25"/>
                      <a:pt x="6" y="24"/>
                    </a:cubicBezTo>
                    <a:cubicBezTo>
                      <a:pt x="7" y="23"/>
                      <a:pt x="7" y="22"/>
                      <a:pt x="8" y="21"/>
                    </a:cubicBezTo>
                    <a:cubicBezTo>
                      <a:pt x="10" y="17"/>
                      <a:pt x="15" y="15"/>
                      <a:pt x="14" y="9"/>
                    </a:cubicBezTo>
                    <a:cubicBezTo>
                      <a:pt x="14" y="9"/>
                      <a:pt x="13" y="8"/>
                      <a:pt x="13" y="8"/>
                    </a:cubicBezTo>
                    <a:cubicBezTo>
                      <a:pt x="14" y="6"/>
                      <a:pt x="16" y="6"/>
                      <a:pt x="17" y="5"/>
                    </a:cubicBezTo>
                    <a:cubicBezTo>
                      <a:pt x="17" y="4"/>
                      <a:pt x="16" y="3"/>
                      <a:pt x="16" y="2"/>
                    </a:cubicBezTo>
                    <a:cubicBezTo>
                      <a:pt x="17" y="1"/>
                      <a:pt x="19" y="1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41"/>
              <p:cNvSpPr>
                <a:spLocks noEditPoints="1"/>
              </p:cNvSpPr>
              <p:nvPr/>
            </p:nvSpPr>
            <p:spPr bwMode="auto">
              <a:xfrm>
                <a:off x="3559203" y="3647716"/>
                <a:ext cx="539160" cy="1067148"/>
              </a:xfrm>
              <a:custGeom>
                <a:avLst/>
                <a:gdLst>
                  <a:gd name="T0" fmla="*/ 80 w 81"/>
                  <a:gd name="T1" fmla="*/ 48 h 159"/>
                  <a:gd name="T2" fmla="*/ 67 w 81"/>
                  <a:gd name="T3" fmla="*/ 26 h 159"/>
                  <a:gd name="T4" fmla="*/ 70 w 81"/>
                  <a:gd name="T5" fmla="*/ 17 h 159"/>
                  <a:gd name="T6" fmla="*/ 73 w 81"/>
                  <a:gd name="T7" fmla="*/ 12 h 159"/>
                  <a:gd name="T8" fmla="*/ 54 w 81"/>
                  <a:gd name="T9" fmla="*/ 3 h 159"/>
                  <a:gd name="T10" fmla="*/ 49 w 81"/>
                  <a:gd name="T11" fmla="*/ 24 h 159"/>
                  <a:gd name="T12" fmla="*/ 48 w 81"/>
                  <a:gd name="T13" fmla="*/ 29 h 159"/>
                  <a:gd name="T14" fmla="*/ 49 w 81"/>
                  <a:gd name="T15" fmla="*/ 30 h 159"/>
                  <a:gd name="T16" fmla="*/ 48 w 81"/>
                  <a:gd name="T17" fmla="*/ 34 h 159"/>
                  <a:gd name="T18" fmla="*/ 46 w 81"/>
                  <a:gd name="T19" fmla="*/ 46 h 159"/>
                  <a:gd name="T20" fmla="*/ 45 w 81"/>
                  <a:gd name="T21" fmla="*/ 50 h 159"/>
                  <a:gd name="T22" fmla="*/ 45 w 81"/>
                  <a:gd name="T23" fmla="*/ 49 h 159"/>
                  <a:gd name="T24" fmla="*/ 43 w 81"/>
                  <a:gd name="T25" fmla="*/ 51 h 159"/>
                  <a:gd name="T26" fmla="*/ 28 w 81"/>
                  <a:gd name="T27" fmla="*/ 52 h 159"/>
                  <a:gd name="T28" fmla="*/ 20 w 81"/>
                  <a:gd name="T29" fmla="*/ 53 h 159"/>
                  <a:gd name="T30" fmla="*/ 18 w 81"/>
                  <a:gd name="T31" fmla="*/ 61 h 159"/>
                  <a:gd name="T32" fmla="*/ 27 w 81"/>
                  <a:gd name="T33" fmla="*/ 63 h 159"/>
                  <a:gd name="T34" fmla="*/ 38 w 81"/>
                  <a:gd name="T35" fmla="*/ 64 h 159"/>
                  <a:gd name="T36" fmla="*/ 39 w 81"/>
                  <a:gd name="T37" fmla="*/ 73 h 159"/>
                  <a:gd name="T38" fmla="*/ 37 w 81"/>
                  <a:gd name="T39" fmla="*/ 104 h 159"/>
                  <a:gd name="T40" fmla="*/ 37 w 81"/>
                  <a:gd name="T41" fmla="*/ 113 h 159"/>
                  <a:gd name="T42" fmla="*/ 34 w 81"/>
                  <a:gd name="T43" fmla="*/ 115 h 159"/>
                  <a:gd name="T44" fmla="*/ 27 w 81"/>
                  <a:gd name="T45" fmla="*/ 121 h 159"/>
                  <a:gd name="T46" fmla="*/ 25 w 81"/>
                  <a:gd name="T47" fmla="*/ 122 h 159"/>
                  <a:gd name="T48" fmla="*/ 29 w 81"/>
                  <a:gd name="T49" fmla="*/ 108 h 159"/>
                  <a:gd name="T50" fmla="*/ 34 w 81"/>
                  <a:gd name="T51" fmla="*/ 103 h 159"/>
                  <a:gd name="T52" fmla="*/ 26 w 81"/>
                  <a:gd name="T53" fmla="*/ 95 h 159"/>
                  <a:gd name="T54" fmla="*/ 16 w 81"/>
                  <a:gd name="T55" fmla="*/ 90 h 159"/>
                  <a:gd name="T56" fmla="*/ 2 w 81"/>
                  <a:gd name="T57" fmla="*/ 90 h 159"/>
                  <a:gd name="T58" fmla="*/ 6 w 81"/>
                  <a:gd name="T59" fmla="*/ 100 h 159"/>
                  <a:gd name="T60" fmla="*/ 13 w 81"/>
                  <a:gd name="T61" fmla="*/ 102 h 159"/>
                  <a:gd name="T62" fmla="*/ 11 w 81"/>
                  <a:gd name="T63" fmla="*/ 117 h 159"/>
                  <a:gd name="T64" fmla="*/ 10 w 81"/>
                  <a:gd name="T65" fmla="*/ 125 h 159"/>
                  <a:gd name="T66" fmla="*/ 8 w 81"/>
                  <a:gd name="T67" fmla="*/ 147 h 159"/>
                  <a:gd name="T68" fmla="*/ 11 w 81"/>
                  <a:gd name="T69" fmla="*/ 148 h 159"/>
                  <a:gd name="T70" fmla="*/ 21 w 81"/>
                  <a:gd name="T71" fmla="*/ 145 h 159"/>
                  <a:gd name="T72" fmla="*/ 27 w 81"/>
                  <a:gd name="T73" fmla="*/ 139 h 159"/>
                  <a:gd name="T74" fmla="*/ 31 w 81"/>
                  <a:gd name="T75" fmla="*/ 145 h 159"/>
                  <a:gd name="T76" fmla="*/ 46 w 81"/>
                  <a:gd name="T77" fmla="*/ 156 h 159"/>
                  <a:gd name="T78" fmla="*/ 57 w 81"/>
                  <a:gd name="T79" fmla="*/ 145 h 159"/>
                  <a:gd name="T80" fmla="*/ 52 w 81"/>
                  <a:gd name="T81" fmla="*/ 130 h 159"/>
                  <a:gd name="T82" fmla="*/ 47 w 81"/>
                  <a:gd name="T83" fmla="*/ 95 h 159"/>
                  <a:gd name="T84" fmla="*/ 49 w 81"/>
                  <a:gd name="T85" fmla="*/ 80 h 159"/>
                  <a:gd name="T86" fmla="*/ 80 w 81"/>
                  <a:gd name="T87" fmla="*/ 55 h 159"/>
                  <a:gd name="T88" fmla="*/ 35 w 81"/>
                  <a:gd name="T89" fmla="*/ 128 h 159"/>
                  <a:gd name="T90" fmla="*/ 37 w 81"/>
                  <a:gd name="T91" fmla="*/ 116 h 159"/>
                  <a:gd name="T92" fmla="*/ 37 w 81"/>
                  <a:gd name="T93" fmla="*/ 118 h 159"/>
                  <a:gd name="T94" fmla="*/ 41 w 81"/>
                  <a:gd name="T95" fmla="*/ 139 h 159"/>
                  <a:gd name="T96" fmla="*/ 54 w 81"/>
                  <a:gd name="T97" fmla="*/ 47 h 159"/>
                  <a:gd name="T98" fmla="*/ 57 w 81"/>
                  <a:gd name="T99" fmla="*/ 43 h 159"/>
                  <a:gd name="T100" fmla="*/ 64 w 81"/>
                  <a:gd name="T101" fmla="*/ 27 h 159"/>
                  <a:gd name="T102" fmla="*/ 65 w 81"/>
                  <a:gd name="T103" fmla="*/ 27 h 159"/>
                  <a:gd name="T104" fmla="*/ 64 w 81"/>
                  <a:gd name="T105" fmla="*/ 36 h 159"/>
                  <a:gd name="T106" fmla="*/ 64 w 81"/>
                  <a:gd name="T107" fmla="*/ 34 h 159"/>
                  <a:gd name="T108" fmla="*/ 66 w 81"/>
                  <a:gd name="T109" fmla="*/ 41 h 159"/>
                  <a:gd name="T110" fmla="*/ 68 w 81"/>
                  <a:gd name="T111" fmla="*/ 47 h 159"/>
                  <a:gd name="T112" fmla="*/ 54 w 81"/>
                  <a:gd name="T113" fmla="*/ 51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1" h="159">
                    <a:moveTo>
                      <a:pt x="80" y="55"/>
                    </a:moveTo>
                    <a:cubicBezTo>
                      <a:pt x="81" y="53"/>
                      <a:pt x="80" y="50"/>
                      <a:pt x="80" y="48"/>
                    </a:cubicBezTo>
                    <a:cubicBezTo>
                      <a:pt x="74" y="45"/>
                      <a:pt x="66" y="38"/>
                      <a:pt x="65" y="30"/>
                    </a:cubicBezTo>
                    <a:cubicBezTo>
                      <a:pt x="65" y="29"/>
                      <a:pt x="66" y="27"/>
                      <a:pt x="67" y="26"/>
                    </a:cubicBezTo>
                    <a:cubicBezTo>
                      <a:pt x="67" y="25"/>
                      <a:pt x="67" y="24"/>
                      <a:pt x="67" y="23"/>
                    </a:cubicBezTo>
                    <a:cubicBezTo>
                      <a:pt x="68" y="21"/>
                      <a:pt x="69" y="19"/>
                      <a:pt x="70" y="17"/>
                    </a:cubicBezTo>
                    <a:cubicBezTo>
                      <a:pt x="71" y="16"/>
                      <a:pt x="71" y="15"/>
                      <a:pt x="71" y="14"/>
                    </a:cubicBezTo>
                    <a:cubicBezTo>
                      <a:pt x="72" y="13"/>
                      <a:pt x="73" y="12"/>
                      <a:pt x="73" y="12"/>
                    </a:cubicBezTo>
                    <a:cubicBezTo>
                      <a:pt x="75" y="10"/>
                      <a:pt x="72" y="4"/>
                      <a:pt x="71" y="3"/>
                    </a:cubicBezTo>
                    <a:cubicBezTo>
                      <a:pt x="69" y="0"/>
                      <a:pt x="57" y="0"/>
                      <a:pt x="54" y="3"/>
                    </a:cubicBezTo>
                    <a:cubicBezTo>
                      <a:pt x="52" y="5"/>
                      <a:pt x="54" y="9"/>
                      <a:pt x="52" y="12"/>
                    </a:cubicBezTo>
                    <a:cubicBezTo>
                      <a:pt x="51" y="15"/>
                      <a:pt x="51" y="20"/>
                      <a:pt x="49" y="24"/>
                    </a:cubicBezTo>
                    <a:cubicBezTo>
                      <a:pt x="49" y="25"/>
                      <a:pt x="50" y="25"/>
                      <a:pt x="50" y="26"/>
                    </a:cubicBezTo>
                    <a:cubicBezTo>
                      <a:pt x="49" y="27"/>
                      <a:pt x="49" y="27"/>
                      <a:pt x="48" y="29"/>
                    </a:cubicBezTo>
                    <a:cubicBezTo>
                      <a:pt x="49" y="29"/>
                      <a:pt x="49" y="29"/>
                      <a:pt x="49" y="29"/>
                    </a:cubicBezTo>
                    <a:cubicBezTo>
                      <a:pt x="49" y="29"/>
                      <a:pt x="49" y="29"/>
                      <a:pt x="49" y="30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48" y="30"/>
                      <a:pt x="48" y="33"/>
                      <a:pt x="48" y="34"/>
                    </a:cubicBezTo>
                    <a:cubicBezTo>
                      <a:pt x="47" y="36"/>
                      <a:pt x="47" y="39"/>
                      <a:pt x="46" y="42"/>
                    </a:cubicBezTo>
                    <a:cubicBezTo>
                      <a:pt x="46" y="43"/>
                      <a:pt x="46" y="45"/>
                      <a:pt x="46" y="46"/>
                    </a:cubicBezTo>
                    <a:cubicBezTo>
                      <a:pt x="45" y="47"/>
                      <a:pt x="45" y="47"/>
                      <a:pt x="44" y="48"/>
                    </a:cubicBezTo>
                    <a:cubicBezTo>
                      <a:pt x="45" y="48"/>
                      <a:pt x="45" y="49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49"/>
                      <a:pt x="45" y="49"/>
                      <a:pt x="45" y="49"/>
                    </a:cubicBezTo>
                    <a:cubicBezTo>
                      <a:pt x="44" y="49"/>
                      <a:pt x="44" y="49"/>
                      <a:pt x="44" y="49"/>
                    </a:cubicBezTo>
                    <a:cubicBezTo>
                      <a:pt x="44" y="50"/>
                      <a:pt x="43" y="50"/>
                      <a:pt x="43" y="51"/>
                    </a:cubicBezTo>
                    <a:cubicBezTo>
                      <a:pt x="41" y="51"/>
                      <a:pt x="38" y="51"/>
                      <a:pt x="36" y="51"/>
                    </a:cubicBezTo>
                    <a:cubicBezTo>
                      <a:pt x="34" y="51"/>
                      <a:pt x="31" y="52"/>
                      <a:pt x="28" y="52"/>
                    </a:cubicBezTo>
                    <a:cubicBezTo>
                      <a:pt x="27" y="52"/>
                      <a:pt x="25" y="52"/>
                      <a:pt x="23" y="51"/>
                    </a:cubicBezTo>
                    <a:cubicBezTo>
                      <a:pt x="22" y="52"/>
                      <a:pt x="21" y="53"/>
                      <a:pt x="20" y="53"/>
                    </a:cubicBezTo>
                    <a:cubicBezTo>
                      <a:pt x="19" y="55"/>
                      <a:pt x="18" y="56"/>
                      <a:pt x="18" y="57"/>
                    </a:cubicBezTo>
                    <a:cubicBezTo>
                      <a:pt x="18" y="58"/>
                      <a:pt x="18" y="60"/>
                      <a:pt x="18" y="61"/>
                    </a:cubicBezTo>
                    <a:cubicBezTo>
                      <a:pt x="19" y="62"/>
                      <a:pt x="20" y="64"/>
                      <a:pt x="21" y="65"/>
                    </a:cubicBezTo>
                    <a:cubicBezTo>
                      <a:pt x="22" y="65"/>
                      <a:pt x="25" y="63"/>
                      <a:pt x="27" y="63"/>
                    </a:cubicBezTo>
                    <a:cubicBezTo>
                      <a:pt x="28" y="62"/>
                      <a:pt x="32" y="63"/>
                      <a:pt x="33" y="64"/>
                    </a:cubicBezTo>
                    <a:cubicBezTo>
                      <a:pt x="35" y="64"/>
                      <a:pt x="36" y="63"/>
                      <a:pt x="38" y="64"/>
                    </a:cubicBezTo>
                    <a:cubicBezTo>
                      <a:pt x="39" y="64"/>
                      <a:pt x="40" y="64"/>
                      <a:pt x="41" y="65"/>
                    </a:cubicBezTo>
                    <a:cubicBezTo>
                      <a:pt x="41" y="67"/>
                      <a:pt x="40" y="70"/>
                      <a:pt x="39" y="73"/>
                    </a:cubicBezTo>
                    <a:cubicBezTo>
                      <a:pt x="39" y="74"/>
                      <a:pt x="39" y="75"/>
                      <a:pt x="39" y="76"/>
                    </a:cubicBezTo>
                    <a:cubicBezTo>
                      <a:pt x="37" y="85"/>
                      <a:pt x="36" y="96"/>
                      <a:pt x="37" y="104"/>
                    </a:cubicBezTo>
                    <a:cubicBezTo>
                      <a:pt x="37" y="106"/>
                      <a:pt x="36" y="109"/>
                      <a:pt x="36" y="110"/>
                    </a:cubicBezTo>
                    <a:cubicBezTo>
                      <a:pt x="36" y="111"/>
                      <a:pt x="37" y="112"/>
                      <a:pt x="37" y="113"/>
                    </a:cubicBezTo>
                    <a:cubicBezTo>
                      <a:pt x="37" y="113"/>
                      <a:pt x="37" y="113"/>
                      <a:pt x="37" y="113"/>
                    </a:cubicBezTo>
                    <a:cubicBezTo>
                      <a:pt x="35" y="114"/>
                      <a:pt x="36" y="114"/>
                      <a:pt x="34" y="115"/>
                    </a:cubicBezTo>
                    <a:cubicBezTo>
                      <a:pt x="33" y="115"/>
                      <a:pt x="33" y="115"/>
                      <a:pt x="32" y="115"/>
                    </a:cubicBezTo>
                    <a:cubicBezTo>
                      <a:pt x="32" y="115"/>
                      <a:pt x="27" y="120"/>
                      <a:pt x="27" y="121"/>
                    </a:cubicBezTo>
                    <a:cubicBezTo>
                      <a:pt x="26" y="120"/>
                      <a:pt x="26" y="120"/>
                      <a:pt x="26" y="120"/>
                    </a:cubicBezTo>
                    <a:cubicBezTo>
                      <a:pt x="25" y="121"/>
                      <a:pt x="25" y="121"/>
                      <a:pt x="25" y="122"/>
                    </a:cubicBezTo>
                    <a:cubicBezTo>
                      <a:pt x="25" y="122"/>
                      <a:pt x="24" y="123"/>
                      <a:pt x="23" y="123"/>
                    </a:cubicBezTo>
                    <a:cubicBezTo>
                      <a:pt x="24" y="120"/>
                      <a:pt x="26" y="109"/>
                      <a:pt x="29" y="108"/>
                    </a:cubicBezTo>
                    <a:cubicBezTo>
                      <a:pt x="30" y="108"/>
                      <a:pt x="30" y="108"/>
                      <a:pt x="31" y="108"/>
                    </a:cubicBezTo>
                    <a:cubicBezTo>
                      <a:pt x="32" y="107"/>
                      <a:pt x="33" y="105"/>
                      <a:pt x="34" y="103"/>
                    </a:cubicBezTo>
                    <a:cubicBezTo>
                      <a:pt x="33" y="102"/>
                      <a:pt x="32" y="100"/>
                      <a:pt x="31" y="99"/>
                    </a:cubicBezTo>
                    <a:cubicBezTo>
                      <a:pt x="29" y="97"/>
                      <a:pt x="27" y="97"/>
                      <a:pt x="26" y="95"/>
                    </a:cubicBezTo>
                    <a:cubicBezTo>
                      <a:pt x="26" y="95"/>
                      <a:pt x="25" y="94"/>
                      <a:pt x="25" y="93"/>
                    </a:cubicBezTo>
                    <a:cubicBezTo>
                      <a:pt x="23" y="92"/>
                      <a:pt x="19" y="91"/>
                      <a:pt x="16" y="90"/>
                    </a:cubicBezTo>
                    <a:cubicBezTo>
                      <a:pt x="15" y="89"/>
                      <a:pt x="14" y="87"/>
                      <a:pt x="13" y="87"/>
                    </a:cubicBezTo>
                    <a:cubicBezTo>
                      <a:pt x="10" y="85"/>
                      <a:pt x="4" y="88"/>
                      <a:pt x="2" y="90"/>
                    </a:cubicBezTo>
                    <a:cubicBezTo>
                      <a:pt x="0" y="94"/>
                      <a:pt x="3" y="96"/>
                      <a:pt x="5" y="98"/>
                    </a:cubicBezTo>
                    <a:cubicBezTo>
                      <a:pt x="5" y="98"/>
                      <a:pt x="5" y="99"/>
                      <a:pt x="6" y="100"/>
                    </a:cubicBezTo>
                    <a:cubicBezTo>
                      <a:pt x="6" y="99"/>
                      <a:pt x="7" y="99"/>
                      <a:pt x="7" y="99"/>
                    </a:cubicBezTo>
                    <a:cubicBezTo>
                      <a:pt x="9" y="100"/>
                      <a:pt x="12" y="101"/>
                      <a:pt x="13" y="102"/>
                    </a:cubicBezTo>
                    <a:cubicBezTo>
                      <a:pt x="13" y="105"/>
                      <a:pt x="12" y="108"/>
                      <a:pt x="11" y="110"/>
                    </a:cubicBezTo>
                    <a:cubicBezTo>
                      <a:pt x="11" y="113"/>
                      <a:pt x="11" y="115"/>
                      <a:pt x="11" y="117"/>
                    </a:cubicBezTo>
                    <a:cubicBezTo>
                      <a:pt x="10" y="120"/>
                      <a:pt x="10" y="122"/>
                      <a:pt x="9" y="124"/>
                    </a:cubicBezTo>
                    <a:cubicBezTo>
                      <a:pt x="9" y="124"/>
                      <a:pt x="10" y="125"/>
                      <a:pt x="10" y="125"/>
                    </a:cubicBezTo>
                    <a:cubicBezTo>
                      <a:pt x="9" y="126"/>
                      <a:pt x="8" y="126"/>
                      <a:pt x="7" y="127"/>
                    </a:cubicBezTo>
                    <a:cubicBezTo>
                      <a:pt x="4" y="133"/>
                      <a:pt x="2" y="141"/>
                      <a:pt x="8" y="147"/>
                    </a:cubicBezTo>
                    <a:cubicBezTo>
                      <a:pt x="8" y="147"/>
                      <a:pt x="9" y="147"/>
                      <a:pt x="9" y="147"/>
                    </a:cubicBezTo>
                    <a:cubicBezTo>
                      <a:pt x="10" y="147"/>
                      <a:pt x="11" y="148"/>
                      <a:pt x="11" y="148"/>
                    </a:cubicBezTo>
                    <a:cubicBezTo>
                      <a:pt x="11" y="148"/>
                      <a:pt x="13" y="148"/>
                      <a:pt x="14" y="149"/>
                    </a:cubicBezTo>
                    <a:cubicBezTo>
                      <a:pt x="16" y="147"/>
                      <a:pt x="19" y="146"/>
                      <a:pt x="21" y="145"/>
                    </a:cubicBezTo>
                    <a:cubicBezTo>
                      <a:pt x="23" y="143"/>
                      <a:pt x="24" y="139"/>
                      <a:pt x="27" y="139"/>
                    </a:cubicBezTo>
                    <a:cubicBezTo>
                      <a:pt x="27" y="139"/>
                      <a:pt x="27" y="139"/>
                      <a:pt x="27" y="139"/>
                    </a:cubicBezTo>
                    <a:cubicBezTo>
                      <a:pt x="28" y="141"/>
                      <a:pt x="29" y="143"/>
                      <a:pt x="30" y="145"/>
                    </a:cubicBezTo>
                    <a:cubicBezTo>
                      <a:pt x="30" y="145"/>
                      <a:pt x="30" y="145"/>
                      <a:pt x="31" y="145"/>
                    </a:cubicBezTo>
                    <a:cubicBezTo>
                      <a:pt x="32" y="149"/>
                      <a:pt x="37" y="151"/>
                      <a:pt x="41" y="152"/>
                    </a:cubicBezTo>
                    <a:cubicBezTo>
                      <a:pt x="43" y="153"/>
                      <a:pt x="45" y="155"/>
                      <a:pt x="46" y="156"/>
                    </a:cubicBezTo>
                    <a:cubicBezTo>
                      <a:pt x="50" y="159"/>
                      <a:pt x="55" y="156"/>
                      <a:pt x="57" y="153"/>
                    </a:cubicBezTo>
                    <a:cubicBezTo>
                      <a:pt x="59" y="151"/>
                      <a:pt x="56" y="147"/>
                      <a:pt x="57" y="145"/>
                    </a:cubicBezTo>
                    <a:cubicBezTo>
                      <a:pt x="58" y="143"/>
                      <a:pt x="58" y="136"/>
                      <a:pt x="57" y="133"/>
                    </a:cubicBezTo>
                    <a:cubicBezTo>
                      <a:pt x="57" y="132"/>
                      <a:pt x="53" y="130"/>
                      <a:pt x="52" y="130"/>
                    </a:cubicBezTo>
                    <a:cubicBezTo>
                      <a:pt x="51" y="124"/>
                      <a:pt x="48" y="119"/>
                      <a:pt x="47" y="114"/>
                    </a:cubicBezTo>
                    <a:cubicBezTo>
                      <a:pt x="46" y="109"/>
                      <a:pt x="47" y="101"/>
                      <a:pt x="47" y="95"/>
                    </a:cubicBezTo>
                    <a:cubicBezTo>
                      <a:pt x="47" y="94"/>
                      <a:pt x="47" y="92"/>
                      <a:pt x="47" y="90"/>
                    </a:cubicBezTo>
                    <a:cubicBezTo>
                      <a:pt x="48" y="87"/>
                      <a:pt x="48" y="83"/>
                      <a:pt x="49" y="80"/>
                    </a:cubicBezTo>
                    <a:cubicBezTo>
                      <a:pt x="48" y="77"/>
                      <a:pt x="52" y="64"/>
                      <a:pt x="54" y="63"/>
                    </a:cubicBezTo>
                    <a:cubicBezTo>
                      <a:pt x="58" y="58"/>
                      <a:pt x="75" y="61"/>
                      <a:pt x="80" y="55"/>
                    </a:cubicBezTo>
                    <a:close/>
                    <a:moveTo>
                      <a:pt x="41" y="139"/>
                    </a:moveTo>
                    <a:cubicBezTo>
                      <a:pt x="36" y="141"/>
                      <a:pt x="37" y="130"/>
                      <a:pt x="35" y="128"/>
                    </a:cubicBezTo>
                    <a:cubicBezTo>
                      <a:pt x="34" y="127"/>
                      <a:pt x="34" y="127"/>
                      <a:pt x="33" y="127"/>
                    </a:cubicBezTo>
                    <a:cubicBezTo>
                      <a:pt x="33" y="123"/>
                      <a:pt x="36" y="119"/>
                      <a:pt x="37" y="116"/>
                    </a:cubicBezTo>
                    <a:cubicBezTo>
                      <a:pt x="37" y="116"/>
                      <a:pt x="37" y="116"/>
                      <a:pt x="37" y="116"/>
                    </a:cubicBezTo>
                    <a:cubicBezTo>
                      <a:pt x="37" y="117"/>
                      <a:pt x="37" y="117"/>
                      <a:pt x="37" y="118"/>
                    </a:cubicBezTo>
                    <a:cubicBezTo>
                      <a:pt x="37" y="119"/>
                      <a:pt x="37" y="120"/>
                      <a:pt x="37" y="121"/>
                    </a:cubicBezTo>
                    <a:cubicBezTo>
                      <a:pt x="39" y="127"/>
                      <a:pt x="43" y="133"/>
                      <a:pt x="41" y="139"/>
                    </a:cubicBezTo>
                    <a:close/>
                    <a:moveTo>
                      <a:pt x="54" y="47"/>
                    </a:moveTo>
                    <a:cubicBezTo>
                      <a:pt x="54" y="47"/>
                      <a:pt x="54" y="47"/>
                      <a:pt x="54" y="47"/>
                    </a:cubicBezTo>
                    <a:cubicBezTo>
                      <a:pt x="55" y="46"/>
                      <a:pt x="55" y="46"/>
                      <a:pt x="55" y="45"/>
                    </a:cubicBezTo>
                    <a:cubicBezTo>
                      <a:pt x="55" y="44"/>
                      <a:pt x="57" y="44"/>
                      <a:pt x="57" y="43"/>
                    </a:cubicBezTo>
                    <a:cubicBezTo>
                      <a:pt x="57" y="42"/>
                      <a:pt x="58" y="40"/>
                      <a:pt x="58" y="39"/>
                    </a:cubicBezTo>
                    <a:cubicBezTo>
                      <a:pt x="59" y="36"/>
                      <a:pt x="61" y="29"/>
                      <a:pt x="64" y="27"/>
                    </a:cubicBezTo>
                    <a:cubicBezTo>
                      <a:pt x="64" y="27"/>
                      <a:pt x="64" y="27"/>
                      <a:pt x="64" y="27"/>
                    </a:cubicBezTo>
                    <a:cubicBezTo>
                      <a:pt x="64" y="27"/>
                      <a:pt x="64" y="27"/>
                      <a:pt x="65" y="27"/>
                    </a:cubicBezTo>
                    <a:cubicBezTo>
                      <a:pt x="64" y="30"/>
                      <a:pt x="63" y="32"/>
                      <a:pt x="64" y="35"/>
                    </a:cubicBezTo>
                    <a:cubicBezTo>
                      <a:pt x="64" y="36"/>
                      <a:pt x="64" y="36"/>
                      <a:pt x="64" y="36"/>
                    </a:cubicBezTo>
                    <a:cubicBezTo>
                      <a:pt x="64" y="35"/>
                      <a:pt x="64" y="35"/>
                      <a:pt x="64" y="34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5" y="35"/>
                      <a:pt x="66" y="40"/>
                      <a:pt x="67" y="41"/>
                    </a:cubicBezTo>
                    <a:cubicBezTo>
                      <a:pt x="66" y="41"/>
                      <a:pt x="66" y="41"/>
                      <a:pt x="66" y="41"/>
                    </a:cubicBezTo>
                    <a:cubicBezTo>
                      <a:pt x="66" y="43"/>
                      <a:pt x="68" y="45"/>
                      <a:pt x="67" y="47"/>
                    </a:cubicBezTo>
                    <a:cubicBezTo>
                      <a:pt x="68" y="47"/>
                      <a:pt x="68" y="47"/>
                      <a:pt x="68" y="47"/>
                    </a:cubicBezTo>
                    <a:cubicBezTo>
                      <a:pt x="68" y="47"/>
                      <a:pt x="68" y="47"/>
                      <a:pt x="68" y="48"/>
                    </a:cubicBezTo>
                    <a:cubicBezTo>
                      <a:pt x="66" y="48"/>
                      <a:pt x="56" y="52"/>
                      <a:pt x="54" y="51"/>
                    </a:cubicBezTo>
                    <a:cubicBezTo>
                      <a:pt x="53" y="50"/>
                      <a:pt x="53" y="48"/>
                      <a:pt x="54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7" name="Freeform 42"/>
            <p:cNvSpPr>
              <a:spLocks noEditPoints="1"/>
            </p:cNvSpPr>
            <p:nvPr/>
          </p:nvSpPr>
          <p:spPr bwMode="auto">
            <a:xfrm>
              <a:off x="4884585" y="2881458"/>
              <a:ext cx="857629" cy="1089497"/>
            </a:xfrm>
            <a:custGeom>
              <a:avLst/>
              <a:gdLst>
                <a:gd name="T0" fmla="*/ 127 w 129"/>
                <a:gd name="T1" fmla="*/ 150 h 162"/>
                <a:gd name="T2" fmla="*/ 124 w 129"/>
                <a:gd name="T3" fmla="*/ 148 h 162"/>
                <a:gd name="T4" fmla="*/ 104 w 129"/>
                <a:gd name="T5" fmla="*/ 147 h 162"/>
                <a:gd name="T6" fmla="*/ 96 w 129"/>
                <a:gd name="T7" fmla="*/ 147 h 162"/>
                <a:gd name="T8" fmla="*/ 80 w 129"/>
                <a:gd name="T9" fmla="*/ 148 h 162"/>
                <a:gd name="T10" fmla="*/ 67 w 129"/>
                <a:gd name="T11" fmla="*/ 136 h 162"/>
                <a:gd name="T12" fmla="*/ 87 w 129"/>
                <a:gd name="T13" fmla="*/ 121 h 162"/>
                <a:gd name="T14" fmla="*/ 72 w 129"/>
                <a:gd name="T15" fmla="*/ 109 h 162"/>
                <a:gd name="T16" fmla="*/ 65 w 129"/>
                <a:gd name="T17" fmla="*/ 108 h 162"/>
                <a:gd name="T18" fmla="*/ 80 w 129"/>
                <a:gd name="T19" fmla="*/ 80 h 162"/>
                <a:gd name="T20" fmla="*/ 65 w 129"/>
                <a:gd name="T21" fmla="*/ 78 h 162"/>
                <a:gd name="T22" fmla="*/ 64 w 129"/>
                <a:gd name="T23" fmla="*/ 63 h 162"/>
                <a:gd name="T24" fmla="*/ 66 w 129"/>
                <a:gd name="T25" fmla="*/ 46 h 162"/>
                <a:gd name="T26" fmla="*/ 73 w 129"/>
                <a:gd name="T27" fmla="*/ 29 h 162"/>
                <a:gd name="T28" fmla="*/ 71 w 129"/>
                <a:gd name="T29" fmla="*/ 5 h 162"/>
                <a:gd name="T30" fmla="*/ 54 w 129"/>
                <a:gd name="T31" fmla="*/ 6 h 162"/>
                <a:gd name="T32" fmla="*/ 45 w 129"/>
                <a:gd name="T33" fmla="*/ 17 h 162"/>
                <a:gd name="T34" fmla="*/ 40 w 129"/>
                <a:gd name="T35" fmla="*/ 29 h 162"/>
                <a:gd name="T36" fmla="*/ 33 w 129"/>
                <a:gd name="T37" fmla="*/ 56 h 162"/>
                <a:gd name="T38" fmla="*/ 34 w 129"/>
                <a:gd name="T39" fmla="*/ 74 h 162"/>
                <a:gd name="T40" fmla="*/ 38 w 129"/>
                <a:gd name="T41" fmla="*/ 81 h 162"/>
                <a:gd name="T42" fmla="*/ 25 w 129"/>
                <a:gd name="T43" fmla="*/ 92 h 162"/>
                <a:gd name="T44" fmla="*/ 6 w 129"/>
                <a:gd name="T45" fmla="*/ 110 h 162"/>
                <a:gd name="T46" fmla="*/ 2 w 129"/>
                <a:gd name="T47" fmla="*/ 117 h 162"/>
                <a:gd name="T48" fmla="*/ 1 w 129"/>
                <a:gd name="T49" fmla="*/ 128 h 162"/>
                <a:gd name="T50" fmla="*/ 19 w 129"/>
                <a:gd name="T51" fmla="*/ 120 h 162"/>
                <a:gd name="T52" fmla="*/ 41 w 129"/>
                <a:gd name="T53" fmla="*/ 105 h 162"/>
                <a:gd name="T54" fmla="*/ 56 w 129"/>
                <a:gd name="T55" fmla="*/ 109 h 162"/>
                <a:gd name="T56" fmla="*/ 55 w 129"/>
                <a:gd name="T57" fmla="*/ 111 h 162"/>
                <a:gd name="T58" fmla="*/ 36 w 129"/>
                <a:gd name="T59" fmla="*/ 118 h 162"/>
                <a:gd name="T60" fmla="*/ 26 w 129"/>
                <a:gd name="T61" fmla="*/ 126 h 162"/>
                <a:gd name="T62" fmla="*/ 22 w 129"/>
                <a:gd name="T63" fmla="*/ 131 h 162"/>
                <a:gd name="T64" fmla="*/ 17 w 129"/>
                <a:gd name="T65" fmla="*/ 135 h 162"/>
                <a:gd name="T66" fmla="*/ 11 w 129"/>
                <a:gd name="T67" fmla="*/ 142 h 162"/>
                <a:gd name="T68" fmla="*/ 24 w 129"/>
                <a:gd name="T69" fmla="*/ 151 h 162"/>
                <a:gd name="T70" fmla="*/ 43 w 129"/>
                <a:gd name="T71" fmla="*/ 149 h 162"/>
                <a:gd name="T72" fmla="*/ 57 w 129"/>
                <a:gd name="T73" fmla="*/ 153 h 162"/>
                <a:gd name="T74" fmla="*/ 77 w 129"/>
                <a:gd name="T75" fmla="*/ 161 h 162"/>
                <a:gd name="T76" fmla="*/ 97 w 129"/>
                <a:gd name="T77" fmla="*/ 159 h 162"/>
                <a:gd name="T78" fmla="*/ 108 w 129"/>
                <a:gd name="T79" fmla="*/ 156 h 162"/>
                <a:gd name="T80" fmla="*/ 113 w 129"/>
                <a:gd name="T81" fmla="*/ 155 h 162"/>
                <a:gd name="T82" fmla="*/ 129 w 129"/>
                <a:gd name="T83" fmla="*/ 151 h 162"/>
                <a:gd name="T84" fmla="*/ 51 w 129"/>
                <a:gd name="T85" fmla="*/ 36 h 162"/>
                <a:gd name="T86" fmla="*/ 50 w 129"/>
                <a:gd name="T87" fmla="*/ 36 h 162"/>
                <a:gd name="T88" fmla="*/ 45 w 129"/>
                <a:gd name="T89" fmla="*/ 64 h 162"/>
                <a:gd name="T90" fmla="*/ 52 w 129"/>
                <a:gd name="T91" fmla="*/ 81 h 162"/>
                <a:gd name="T92" fmla="*/ 43 w 129"/>
                <a:gd name="T93" fmla="*/ 90 h 162"/>
                <a:gd name="T94" fmla="*/ 44 w 129"/>
                <a:gd name="T95" fmla="*/ 87 h 162"/>
                <a:gd name="T96" fmla="*/ 53 w 129"/>
                <a:gd name="T97" fmla="*/ 80 h 162"/>
                <a:gd name="T98" fmla="*/ 49 w 129"/>
                <a:gd name="T99" fmla="*/ 139 h 162"/>
                <a:gd name="T100" fmla="*/ 35 w 129"/>
                <a:gd name="T101" fmla="*/ 137 h 162"/>
                <a:gd name="T102" fmla="*/ 48 w 129"/>
                <a:gd name="T103" fmla="*/ 127 h 162"/>
                <a:gd name="T104" fmla="*/ 62 w 129"/>
                <a:gd name="T105" fmla="*/ 127 h 162"/>
                <a:gd name="T106" fmla="*/ 68 w 129"/>
                <a:gd name="T107" fmla="*/ 124 h 162"/>
                <a:gd name="T108" fmla="*/ 63 w 129"/>
                <a:gd name="T109" fmla="*/ 12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9" h="162">
                  <a:moveTo>
                    <a:pt x="129" y="151"/>
                  </a:moveTo>
                  <a:cubicBezTo>
                    <a:pt x="127" y="151"/>
                    <a:pt x="127" y="151"/>
                    <a:pt x="127" y="151"/>
                  </a:cubicBezTo>
                  <a:cubicBezTo>
                    <a:pt x="127" y="150"/>
                    <a:pt x="127" y="150"/>
                    <a:pt x="127" y="150"/>
                  </a:cubicBezTo>
                  <a:cubicBezTo>
                    <a:pt x="127" y="149"/>
                    <a:pt x="126" y="149"/>
                    <a:pt x="126" y="148"/>
                  </a:cubicBezTo>
                  <a:cubicBezTo>
                    <a:pt x="125" y="148"/>
                    <a:pt x="125" y="149"/>
                    <a:pt x="124" y="149"/>
                  </a:cubicBezTo>
                  <a:cubicBezTo>
                    <a:pt x="124" y="148"/>
                    <a:pt x="124" y="148"/>
                    <a:pt x="124" y="148"/>
                  </a:cubicBezTo>
                  <a:cubicBezTo>
                    <a:pt x="121" y="145"/>
                    <a:pt x="117" y="145"/>
                    <a:pt x="113" y="146"/>
                  </a:cubicBezTo>
                  <a:cubicBezTo>
                    <a:pt x="108" y="146"/>
                    <a:pt x="108" y="146"/>
                    <a:pt x="108" y="146"/>
                  </a:cubicBezTo>
                  <a:cubicBezTo>
                    <a:pt x="107" y="147"/>
                    <a:pt x="106" y="147"/>
                    <a:pt x="104" y="147"/>
                  </a:cubicBezTo>
                  <a:cubicBezTo>
                    <a:pt x="104" y="147"/>
                    <a:pt x="99" y="147"/>
                    <a:pt x="98" y="147"/>
                  </a:cubicBezTo>
                  <a:cubicBezTo>
                    <a:pt x="98" y="147"/>
                    <a:pt x="98" y="148"/>
                    <a:pt x="97" y="147"/>
                  </a:cubicBezTo>
                  <a:cubicBezTo>
                    <a:pt x="97" y="147"/>
                    <a:pt x="96" y="147"/>
                    <a:pt x="96" y="147"/>
                  </a:cubicBezTo>
                  <a:cubicBezTo>
                    <a:pt x="95" y="147"/>
                    <a:pt x="95" y="148"/>
                    <a:pt x="94" y="148"/>
                  </a:cubicBezTo>
                  <a:cubicBezTo>
                    <a:pt x="91" y="147"/>
                    <a:pt x="87" y="146"/>
                    <a:pt x="84" y="146"/>
                  </a:cubicBezTo>
                  <a:cubicBezTo>
                    <a:pt x="83" y="147"/>
                    <a:pt x="81" y="147"/>
                    <a:pt x="80" y="148"/>
                  </a:cubicBezTo>
                  <a:cubicBezTo>
                    <a:pt x="77" y="147"/>
                    <a:pt x="74" y="146"/>
                    <a:pt x="70" y="145"/>
                  </a:cubicBezTo>
                  <a:cubicBezTo>
                    <a:pt x="68" y="144"/>
                    <a:pt x="66" y="145"/>
                    <a:pt x="65" y="144"/>
                  </a:cubicBezTo>
                  <a:cubicBezTo>
                    <a:pt x="61" y="142"/>
                    <a:pt x="65" y="137"/>
                    <a:pt x="67" y="136"/>
                  </a:cubicBezTo>
                  <a:cubicBezTo>
                    <a:pt x="68" y="134"/>
                    <a:pt x="70" y="134"/>
                    <a:pt x="72" y="132"/>
                  </a:cubicBezTo>
                  <a:cubicBezTo>
                    <a:pt x="72" y="132"/>
                    <a:pt x="73" y="130"/>
                    <a:pt x="74" y="130"/>
                  </a:cubicBezTo>
                  <a:cubicBezTo>
                    <a:pt x="77" y="128"/>
                    <a:pt x="86" y="124"/>
                    <a:pt x="87" y="121"/>
                  </a:cubicBezTo>
                  <a:cubicBezTo>
                    <a:pt x="89" y="118"/>
                    <a:pt x="87" y="115"/>
                    <a:pt x="86" y="113"/>
                  </a:cubicBezTo>
                  <a:cubicBezTo>
                    <a:pt x="85" y="112"/>
                    <a:pt x="84" y="111"/>
                    <a:pt x="83" y="110"/>
                  </a:cubicBezTo>
                  <a:cubicBezTo>
                    <a:pt x="80" y="108"/>
                    <a:pt x="76" y="109"/>
                    <a:pt x="72" y="109"/>
                  </a:cubicBezTo>
                  <a:cubicBezTo>
                    <a:pt x="72" y="109"/>
                    <a:pt x="71" y="109"/>
                    <a:pt x="70" y="109"/>
                  </a:cubicBezTo>
                  <a:cubicBezTo>
                    <a:pt x="69" y="108"/>
                    <a:pt x="67" y="108"/>
                    <a:pt x="65" y="10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5" y="103"/>
                    <a:pt x="72" y="90"/>
                    <a:pt x="75" y="88"/>
                  </a:cubicBezTo>
                  <a:cubicBezTo>
                    <a:pt x="78" y="87"/>
                    <a:pt x="81" y="86"/>
                    <a:pt x="82" y="82"/>
                  </a:cubicBezTo>
                  <a:cubicBezTo>
                    <a:pt x="81" y="82"/>
                    <a:pt x="81" y="81"/>
                    <a:pt x="80" y="80"/>
                  </a:cubicBezTo>
                  <a:cubicBezTo>
                    <a:pt x="80" y="79"/>
                    <a:pt x="81" y="78"/>
                    <a:pt x="80" y="77"/>
                  </a:cubicBezTo>
                  <a:cubicBezTo>
                    <a:pt x="77" y="73"/>
                    <a:pt x="68" y="75"/>
                    <a:pt x="65" y="78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65" y="77"/>
                    <a:pt x="65" y="77"/>
                    <a:pt x="65" y="77"/>
                  </a:cubicBezTo>
                  <a:cubicBezTo>
                    <a:pt x="64" y="75"/>
                    <a:pt x="68" y="73"/>
                    <a:pt x="67" y="69"/>
                  </a:cubicBezTo>
                  <a:cubicBezTo>
                    <a:pt x="67" y="67"/>
                    <a:pt x="64" y="66"/>
                    <a:pt x="64" y="63"/>
                  </a:cubicBezTo>
                  <a:cubicBezTo>
                    <a:pt x="63" y="60"/>
                    <a:pt x="68" y="55"/>
                    <a:pt x="69" y="52"/>
                  </a:cubicBezTo>
                  <a:cubicBezTo>
                    <a:pt x="69" y="51"/>
                    <a:pt x="68" y="47"/>
                    <a:pt x="67" y="47"/>
                  </a:cubicBezTo>
                  <a:cubicBezTo>
                    <a:pt x="67" y="47"/>
                    <a:pt x="67" y="47"/>
                    <a:pt x="66" y="46"/>
                  </a:cubicBezTo>
                  <a:cubicBezTo>
                    <a:pt x="66" y="45"/>
                    <a:pt x="66" y="39"/>
                    <a:pt x="67" y="38"/>
                  </a:cubicBezTo>
                  <a:cubicBezTo>
                    <a:pt x="68" y="35"/>
                    <a:pt x="70" y="32"/>
                    <a:pt x="72" y="30"/>
                  </a:cubicBezTo>
                  <a:cubicBezTo>
                    <a:pt x="72" y="30"/>
                    <a:pt x="73" y="29"/>
                    <a:pt x="73" y="29"/>
                  </a:cubicBezTo>
                  <a:cubicBezTo>
                    <a:pt x="74" y="27"/>
                    <a:pt x="75" y="24"/>
                    <a:pt x="76" y="22"/>
                  </a:cubicBezTo>
                  <a:cubicBezTo>
                    <a:pt x="78" y="18"/>
                    <a:pt x="73" y="11"/>
                    <a:pt x="73" y="8"/>
                  </a:cubicBezTo>
                  <a:cubicBezTo>
                    <a:pt x="72" y="8"/>
                    <a:pt x="72" y="6"/>
                    <a:pt x="71" y="5"/>
                  </a:cubicBezTo>
                  <a:cubicBezTo>
                    <a:pt x="70" y="4"/>
                    <a:pt x="66" y="2"/>
                    <a:pt x="65" y="1"/>
                  </a:cubicBezTo>
                  <a:cubicBezTo>
                    <a:pt x="62" y="0"/>
                    <a:pt x="58" y="3"/>
                    <a:pt x="56" y="3"/>
                  </a:cubicBezTo>
                  <a:cubicBezTo>
                    <a:pt x="56" y="4"/>
                    <a:pt x="54" y="6"/>
                    <a:pt x="54" y="6"/>
                  </a:cubicBezTo>
                  <a:cubicBezTo>
                    <a:pt x="54" y="6"/>
                    <a:pt x="53" y="6"/>
                    <a:pt x="53" y="7"/>
                  </a:cubicBezTo>
                  <a:cubicBezTo>
                    <a:pt x="52" y="8"/>
                    <a:pt x="52" y="9"/>
                    <a:pt x="51" y="10"/>
                  </a:cubicBezTo>
                  <a:cubicBezTo>
                    <a:pt x="49" y="12"/>
                    <a:pt x="46" y="14"/>
                    <a:pt x="45" y="17"/>
                  </a:cubicBezTo>
                  <a:cubicBezTo>
                    <a:pt x="45" y="17"/>
                    <a:pt x="44" y="17"/>
                    <a:pt x="44" y="18"/>
                  </a:cubicBezTo>
                  <a:cubicBezTo>
                    <a:pt x="43" y="21"/>
                    <a:pt x="43" y="19"/>
                    <a:pt x="42" y="20"/>
                  </a:cubicBezTo>
                  <a:cubicBezTo>
                    <a:pt x="40" y="22"/>
                    <a:pt x="40" y="26"/>
                    <a:pt x="40" y="29"/>
                  </a:cubicBezTo>
                  <a:cubicBezTo>
                    <a:pt x="35" y="34"/>
                    <a:pt x="35" y="36"/>
                    <a:pt x="33" y="43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2" y="50"/>
                    <a:pt x="32" y="54"/>
                    <a:pt x="33" y="56"/>
                  </a:cubicBezTo>
                  <a:cubicBezTo>
                    <a:pt x="33" y="59"/>
                    <a:pt x="34" y="62"/>
                    <a:pt x="35" y="64"/>
                  </a:cubicBezTo>
                  <a:cubicBezTo>
                    <a:pt x="36" y="67"/>
                    <a:pt x="34" y="70"/>
                    <a:pt x="34" y="73"/>
                  </a:cubicBezTo>
                  <a:cubicBezTo>
                    <a:pt x="34" y="73"/>
                    <a:pt x="34" y="74"/>
                    <a:pt x="34" y="74"/>
                  </a:cubicBezTo>
                  <a:cubicBezTo>
                    <a:pt x="34" y="75"/>
                    <a:pt x="36" y="76"/>
                    <a:pt x="36" y="78"/>
                  </a:cubicBezTo>
                  <a:cubicBezTo>
                    <a:pt x="36" y="78"/>
                    <a:pt x="37" y="79"/>
                    <a:pt x="37" y="79"/>
                  </a:cubicBezTo>
                  <a:cubicBezTo>
                    <a:pt x="37" y="80"/>
                    <a:pt x="38" y="80"/>
                    <a:pt x="38" y="81"/>
                  </a:cubicBezTo>
                  <a:cubicBezTo>
                    <a:pt x="36" y="84"/>
                    <a:pt x="33" y="87"/>
                    <a:pt x="29" y="89"/>
                  </a:cubicBezTo>
                  <a:cubicBezTo>
                    <a:pt x="29" y="90"/>
                    <a:pt x="29" y="90"/>
                    <a:pt x="29" y="91"/>
                  </a:cubicBezTo>
                  <a:cubicBezTo>
                    <a:pt x="27" y="92"/>
                    <a:pt x="26" y="92"/>
                    <a:pt x="25" y="92"/>
                  </a:cubicBezTo>
                  <a:cubicBezTo>
                    <a:pt x="22" y="94"/>
                    <a:pt x="20" y="97"/>
                    <a:pt x="18" y="100"/>
                  </a:cubicBezTo>
                  <a:cubicBezTo>
                    <a:pt x="16" y="101"/>
                    <a:pt x="15" y="102"/>
                    <a:pt x="14" y="103"/>
                  </a:cubicBezTo>
                  <a:cubicBezTo>
                    <a:pt x="13" y="104"/>
                    <a:pt x="7" y="110"/>
                    <a:pt x="6" y="110"/>
                  </a:cubicBezTo>
                  <a:cubicBezTo>
                    <a:pt x="5" y="110"/>
                    <a:pt x="5" y="110"/>
                    <a:pt x="4" y="111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6"/>
                    <a:pt x="2" y="116"/>
                    <a:pt x="2" y="117"/>
                  </a:cubicBezTo>
                  <a:cubicBezTo>
                    <a:pt x="2" y="119"/>
                    <a:pt x="1" y="120"/>
                    <a:pt x="0" y="121"/>
                  </a:cubicBezTo>
                  <a:cubicBezTo>
                    <a:pt x="0" y="123"/>
                    <a:pt x="1" y="125"/>
                    <a:pt x="1" y="125"/>
                  </a:cubicBezTo>
                  <a:cubicBezTo>
                    <a:pt x="1" y="126"/>
                    <a:pt x="1" y="127"/>
                    <a:pt x="1" y="128"/>
                  </a:cubicBezTo>
                  <a:cubicBezTo>
                    <a:pt x="2" y="129"/>
                    <a:pt x="4" y="131"/>
                    <a:pt x="5" y="132"/>
                  </a:cubicBezTo>
                  <a:cubicBezTo>
                    <a:pt x="10" y="132"/>
                    <a:pt x="14" y="129"/>
                    <a:pt x="14" y="124"/>
                  </a:cubicBezTo>
                  <a:cubicBezTo>
                    <a:pt x="16" y="123"/>
                    <a:pt x="17" y="121"/>
                    <a:pt x="19" y="120"/>
                  </a:cubicBezTo>
                  <a:cubicBezTo>
                    <a:pt x="21" y="118"/>
                    <a:pt x="24" y="117"/>
                    <a:pt x="26" y="115"/>
                  </a:cubicBezTo>
                  <a:cubicBezTo>
                    <a:pt x="28" y="114"/>
                    <a:pt x="29" y="112"/>
                    <a:pt x="30" y="111"/>
                  </a:cubicBezTo>
                  <a:cubicBezTo>
                    <a:pt x="34" y="109"/>
                    <a:pt x="38" y="107"/>
                    <a:pt x="41" y="105"/>
                  </a:cubicBezTo>
                  <a:cubicBezTo>
                    <a:pt x="47" y="102"/>
                    <a:pt x="52" y="97"/>
                    <a:pt x="60" y="96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59" y="100"/>
                    <a:pt x="55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6" y="109"/>
                    <a:pt x="55" y="109"/>
                    <a:pt x="55" y="109"/>
                  </a:cubicBezTo>
                  <a:cubicBezTo>
                    <a:pt x="55" y="110"/>
                    <a:pt x="55" y="110"/>
                    <a:pt x="55" y="111"/>
                  </a:cubicBezTo>
                  <a:cubicBezTo>
                    <a:pt x="52" y="112"/>
                    <a:pt x="49" y="114"/>
                    <a:pt x="47" y="115"/>
                  </a:cubicBezTo>
                  <a:cubicBezTo>
                    <a:pt x="46" y="114"/>
                    <a:pt x="39" y="116"/>
                    <a:pt x="38" y="117"/>
                  </a:cubicBezTo>
                  <a:cubicBezTo>
                    <a:pt x="37" y="117"/>
                    <a:pt x="37" y="118"/>
                    <a:pt x="36" y="118"/>
                  </a:cubicBezTo>
                  <a:cubicBezTo>
                    <a:pt x="35" y="119"/>
                    <a:pt x="34" y="118"/>
                    <a:pt x="33" y="119"/>
                  </a:cubicBezTo>
                  <a:cubicBezTo>
                    <a:pt x="32" y="120"/>
                    <a:pt x="29" y="124"/>
                    <a:pt x="28" y="125"/>
                  </a:cubicBezTo>
                  <a:cubicBezTo>
                    <a:pt x="27" y="125"/>
                    <a:pt x="26" y="125"/>
                    <a:pt x="26" y="126"/>
                  </a:cubicBezTo>
                  <a:cubicBezTo>
                    <a:pt x="26" y="126"/>
                    <a:pt x="26" y="127"/>
                    <a:pt x="26" y="127"/>
                  </a:cubicBezTo>
                  <a:cubicBezTo>
                    <a:pt x="26" y="127"/>
                    <a:pt x="23" y="130"/>
                    <a:pt x="23" y="130"/>
                  </a:cubicBezTo>
                  <a:cubicBezTo>
                    <a:pt x="22" y="130"/>
                    <a:pt x="22" y="130"/>
                    <a:pt x="22" y="131"/>
                  </a:cubicBezTo>
                  <a:cubicBezTo>
                    <a:pt x="21" y="131"/>
                    <a:pt x="21" y="132"/>
                    <a:pt x="20" y="132"/>
                  </a:cubicBezTo>
                  <a:cubicBezTo>
                    <a:pt x="20" y="133"/>
                    <a:pt x="19" y="133"/>
                    <a:pt x="19" y="133"/>
                  </a:cubicBezTo>
                  <a:cubicBezTo>
                    <a:pt x="18" y="133"/>
                    <a:pt x="18" y="134"/>
                    <a:pt x="17" y="135"/>
                  </a:cubicBezTo>
                  <a:cubicBezTo>
                    <a:pt x="15" y="136"/>
                    <a:pt x="13" y="136"/>
                    <a:pt x="12" y="137"/>
                  </a:cubicBezTo>
                  <a:cubicBezTo>
                    <a:pt x="12" y="138"/>
                    <a:pt x="12" y="139"/>
                    <a:pt x="12" y="141"/>
                  </a:cubicBezTo>
                  <a:cubicBezTo>
                    <a:pt x="12" y="141"/>
                    <a:pt x="11" y="142"/>
                    <a:pt x="11" y="142"/>
                  </a:cubicBezTo>
                  <a:cubicBezTo>
                    <a:pt x="13" y="145"/>
                    <a:pt x="12" y="148"/>
                    <a:pt x="12" y="151"/>
                  </a:cubicBezTo>
                  <a:cubicBezTo>
                    <a:pt x="13" y="152"/>
                    <a:pt x="14" y="153"/>
                    <a:pt x="15" y="154"/>
                  </a:cubicBezTo>
                  <a:cubicBezTo>
                    <a:pt x="18" y="153"/>
                    <a:pt x="21" y="153"/>
                    <a:pt x="24" y="151"/>
                  </a:cubicBezTo>
                  <a:cubicBezTo>
                    <a:pt x="26" y="152"/>
                    <a:pt x="31" y="149"/>
                    <a:pt x="34" y="148"/>
                  </a:cubicBezTo>
                  <a:cubicBezTo>
                    <a:pt x="40" y="148"/>
                    <a:pt x="40" y="148"/>
                    <a:pt x="40" y="148"/>
                  </a:cubicBezTo>
                  <a:cubicBezTo>
                    <a:pt x="41" y="148"/>
                    <a:pt x="42" y="149"/>
                    <a:pt x="43" y="149"/>
                  </a:cubicBezTo>
                  <a:cubicBezTo>
                    <a:pt x="44" y="149"/>
                    <a:pt x="46" y="150"/>
                    <a:pt x="47" y="150"/>
                  </a:cubicBezTo>
                  <a:cubicBezTo>
                    <a:pt x="49" y="150"/>
                    <a:pt x="51" y="151"/>
                    <a:pt x="53" y="152"/>
                  </a:cubicBezTo>
                  <a:cubicBezTo>
                    <a:pt x="54" y="152"/>
                    <a:pt x="56" y="152"/>
                    <a:pt x="57" y="153"/>
                  </a:cubicBezTo>
                  <a:cubicBezTo>
                    <a:pt x="59" y="154"/>
                    <a:pt x="60" y="155"/>
                    <a:pt x="62" y="156"/>
                  </a:cubicBezTo>
                  <a:cubicBezTo>
                    <a:pt x="64" y="157"/>
                    <a:pt x="67" y="157"/>
                    <a:pt x="69" y="158"/>
                  </a:cubicBezTo>
                  <a:cubicBezTo>
                    <a:pt x="71" y="159"/>
                    <a:pt x="75" y="160"/>
                    <a:pt x="77" y="161"/>
                  </a:cubicBezTo>
                  <a:cubicBezTo>
                    <a:pt x="79" y="161"/>
                    <a:pt x="84" y="162"/>
                    <a:pt x="85" y="161"/>
                  </a:cubicBezTo>
                  <a:cubicBezTo>
                    <a:pt x="86" y="161"/>
                    <a:pt x="87" y="160"/>
                    <a:pt x="88" y="160"/>
                  </a:cubicBezTo>
                  <a:cubicBezTo>
                    <a:pt x="91" y="159"/>
                    <a:pt x="94" y="159"/>
                    <a:pt x="97" y="159"/>
                  </a:cubicBezTo>
                  <a:cubicBezTo>
                    <a:pt x="99" y="158"/>
                    <a:pt x="101" y="158"/>
                    <a:pt x="103" y="158"/>
                  </a:cubicBezTo>
                  <a:cubicBezTo>
                    <a:pt x="104" y="157"/>
                    <a:pt x="105" y="157"/>
                    <a:pt x="106" y="156"/>
                  </a:cubicBezTo>
                  <a:cubicBezTo>
                    <a:pt x="107" y="156"/>
                    <a:pt x="107" y="156"/>
                    <a:pt x="108" y="156"/>
                  </a:cubicBezTo>
                  <a:cubicBezTo>
                    <a:pt x="109" y="156"/>
                    <a:pt x="110" y="155"/>
                    <a:pt x="112" y="154"/>
                  </a:cubicBezTo>
                  <a:cubicBezTo>
                    <a:pt x="113" y="154"/>
                    <a:pt x="113" y="154"/>
                    <a:pt x="113" y="154"/>
                  </a:cubicBezTo>
                  <a:cubicBezTo>
                    <a:pt x="113" y="155"/>
                    <a:pt x="113" y="155"/>
                    <a:pt x="113" y="155"/>
                  </a:cubicBezTo>
                  <a:cubicBezTo>
                    <a:pt x="113" y="155"/>
                    <a:pt x="114" y="155"/>
                    <a:pt x="114" y="155"/>
                  </a:cubicBezTo>
                  <a:cubicBezTo>
                    <a:pt x="115" y="155"/>
                    <a:pt x="116" y="155"/>
                    <a:pt x="117" y="155"/>
                  </a:cubicBezTo>
                  <a:cubicBezTo>
                    <a:pt x="121" y="154"/>
                    <a:pt x="127" y="154"/>
                    <a:pt x="129" y="151"/>
                  </a:cubicBezTo>
                  <a:cubicBezTo>
                    <a:pt x="129" y="151"/>
                    <a:pt x="129" y="151"/>
                    <a:pt x="129" y="151"/>
                  </a:cubicBezTo>
                  <a:close/>
                  <a:moveTo>
                    <a:pt x="50" y="36"/>
                  </a:moveTo>
                  <a:cubicBezTo>
                    <a:pt x="51" y="36"/>
                    <a:pt x="51" y="36"/>
                    <a:pt x="51" y="36"/>
                  </a:cubicBezTo>
                  <a:cubicBezTo>
                    <a:pt x="51" y="37"/>
                    <a:pt x="51" y="39"/>
                    <a:pt x="51" y="41"/>
                  </a:cubicBezTo>
                  <a:cubicBezTo>
                    <a:pt x="50" y="41"/>
                    <a:pt x="48" y="41"/>
                    <a:pt x="47" y="41"/>
                  </a:cubicBezTo>
                  <a:cubicBezTo>
                    <a:pt x="45" y="39"/>
                    <a:pt x="49" y="37"/>
                    <a:pt x="50" y="36"/>
                  </a:cubicBezTo>
                  <a:close/>
                  <a:moveTo>
                    <a:pt x="44" y="60"/>
                  </a:moveTo>
                  <a:cubicBezTo>
                    <a:pt x="45" y="59"/>
                    <a:pt x="46" y="60"/>
                    <a:pt x="47" y="61"/>
                  </a:cubicBezTo>
                  <a:cubicBezTo>
                    <a:pt x="46" y="62"/>
                    <a:pt x="46" y="63"/>
                    <a:pt x="45" y="64"/>
                  </a:cubicBezTo>
                  <a:cubicBezTo>
                    <a:pt x="45" y="64"/>
                    <a:pt x="45" y="64"/>
                    <a:pt x="44" y="64"/>
                  </a:cubicBezTo>
                  <a:cubicBezTo>
                    <a:pt x="44" y="63"/>
                    <a:pt x="43" y="61"/>
                    <a:pt x="44" y="60"/>
                  </a:cubicBezTo>
                  <a:close/>
                  <a:moveTo>
                    <a:pt x="52" y="81"/>
                  </a:moveTo>
                  <a:cubicBezTo>
                    <a:pt x="52" y="82"/>
                    <a:pt x="52" y="83"/>
                    <a:pt x="52" y="84"/>
                  </a:cubicBezTo>
                  <a:cubicBezTo>
                    <a:pt x="51" y="87"/>
                    <a:pt x="48" y="88"/>
                    <a:pt x="45" y="89"/>
                  </a:cubicBezTo>
                  <a:cubicBezTo>
                    <a:pt x="44" y="90"/>
                    <a:pt x="44" y="90"/>
                    <a:pt x="43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3" y="89"/>
                    <a:pt x="44" y="89"/>
                    <a:pt x="44" y="88"/>
                  </a:cubicBezTo>
                  <a:cubicBezTo>
                    <a:pt x="44" y="88"/>
                    <a:pt x="44" y="87"/>
                    <a:pt x="44" y="87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45" y="86"/>
                    <a:pt x="46" y="87"/>
                    <a:pt x="47" y="86"/>
                  </a:cubicBezTo>
                  <a:cubicBezTo>
                    <a:pt x="48" y="83"/>
                    <a:pt x="51" y="82"/>
                    <a:pt x="53" y="80"/>
                  </a:cubicBezTo>
                  <a:cubicBezTo>
                    <a:pt x="53" y="80"/>
                    <a:pt x="53" y="80"/>
                    <a:pt x="53" y="80"/>
                  </a:cubicBezTo>
                  <a:cubicBezTo>
                    <a:pt x="53" y="81"/>
                    <a:pt x="53" y="81"/>
                    <a:pt x="52" y="81"/>
                  </a:cubicBezTo>
                  <a:close/>
                  <a:moveTo>
                    <a:pt x="49" y="139"/>
                  </a:moveTo>
                  <a:cubicBezTo>
                    <a:pt x="48" y="139"/>
                    <a:pt x="47" y="139"/>
                    <a:pt x="45" y="139"/>
                  </a:cubicBezTo>
                  <a:cubicBezTo>
                    <a:pt x="45" y="138"/>
                    <a:pt x="43" y="138"/>
                    <a:pt x="42" y="138"/>
                  </a:cubicBezTo>
                  <a:cubicBezTo>
                    <a:pt x="40" y="137"/>
                    <a:pt x="37" y="138"/>
                    <a:pt x="35" y="137"/>
                  </a:cubicBezTo>
                  <a:cubicBezTo>
                    <a:pt x="34" y="137"/>
                    <a:pt x="34" y="137"/>
                    <a:pt x="33" y="136"/>
                  </a:cubicBezTo>
                  <a:cubicBezTo>
                    <a:pt x="34" y="134"/>
                    <a:pt x="44" y="128"/>
                    <a:pt x="47" y="129"/>
                  </a:cubicBezTo>
                  <a:cubicBezTo>
                    <a:pt x="47" y="128"/>
                    <a:pt x="48" y="128"/>
                    <a:pt x="48" y="127"/>
                  </a:cubicBezTo>
                  <a:cubicBezTo>
                    <a:pt x="50" y="128"/>
                    <a:pt x="50" y="127"/>
                    <a:pt x="52" y="128"/>
                  </a:cubicBezTo>
                  <a:cubicBezTo>
                    <a:pt x="53" y="130"/>
                    <a:pt x="50" y="138"/>
                    <a:pt x="49" y="139"/>
                  </a:cubicBezTo>
                  <a:close/>
                  <a:moveTo>
                    <a:pt x="62" y="127"/>
                  </a:moveTo>
                  <a:cubicBezTo>
                    <a:pt x="62" y="126"/>
                    <a:pt x="62" y="126"/>
                    <a:pt x="63" y="125"/>
                  </a:cubicBezTo>
                  <a:cubicBezTo>
                    <a:pt x="64" y="124"/>
                    <a:pt x="65" y="124"/>
                    <a:pt x="66" y="124"/>
                  </a:cubicBezTo>
                  <a:cubicBezTo>
                    <a:pt x="67" y="124"/>
                    <a:pt x="67" y="124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6" y="126"/>
                    <a:pt x="65" y="127"/>
                    <a:pt x="63" y="128"/>
                  </a:cubicBezTo>
                  <a:cubicBezTo>
                    <a:pt x="63" y="128"/>
                    <a:pt x="62" y="128"/>
                    <a:pt x="62" y="127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43"/>
            <p:cNvSpPr>
              <a:spLocks noEditPoints="1"/>
            </p:cNvSpPr>
            <p:nvPr/>
          </p:nvSpPr>
          <p:spPr bwMode="auto">
            <a:xfrm>
              <a:off x="6395796" y="2881458"/>
              <a:ext cx="974959" cy="1095084"/>
            </a:xfrm>
            <a:custGeom>
              <a:avLst/>
              <a:gdLst>
                <a:gd name="T0" fmla="*/ 132 w 147"/>
                <a:gd name="T1" fmla="*/ 116 h 163"/>
                <a:gd name="T2" fmla="*/ 117 w 147"/>
                <a:gd name="T3" fmla="*/ 98 h 163"/>
                <a:gd name="T4" fmla="*/ 105 w 147"/>
                <a:gd name="T5" fmla="*/ 106 h 163"/>
                <a:gd name="T6" fmla="*/ 101 w 147"/>
                <a:gd name="T7" fmla="*/ 95 h 163"/>
                <a:gd name="T8" fmla="*/ 112 w 147"/>
                <a:gd name="T9" fmla="*/ 88 h 163"/>
                <a:gd name="T10" fmla="*/ 116 w 147"/>
                <a:gd name="T11" fmla="*/ 76 h 163"/>
                <a:gd name="T12" fmla="*/ 89 w 147"/>
                <a:gd name="T13" fmla="*/ 95 h 163"/>
                <a:gd name="T14" fmla="*/ 116 w 147"/>
                <a:gd name="T15" fmla="*/ 69 h 163"/>
                <a:gd name="T16" fmla="*/ 104 w 147"/>
                <a:gd name="T17" fmla="*/ 57 h 163"/>
                <a:gd name="T18" fmla="*/ 109 w 147"/>
                <a:gd name="T19" fmla="*/ 53 h 163"/>
                <a:gd name="T20" fmla="*/ 131 w 147"/>
                <a:gd name="T21" fmla="*/ 10 h 163"/>
                <a:gd name="T22" fmla="*/ 98 w 147"/>
                <a:gd name="T23" fmla="*/ 14 h 163"/>
                <a:gd name="T24" fmla="*/ 80 w 147"/>
                <a:gd name="T25" fmla="*/ 10 h 163"/>
                <a:gd name="T26" fmla="*/ 66 w 147"/>
                <a:gd name="T27" fmla="*/ 15 h 163"/>
                <a:gd name="T28" fmla="*/ 47 w 147"/>
                <a:gd name="T29" fmla="*/ 7 h 163"/>
                <a:gd name="T30" fmla="*/ 46 w 147"/>
                <a:gd name="T31" fmla="*/ 38 h 163"/>
                <a:gd name="T32" fmla="*/ 39 w 147"/>
                <a:gd name="T33" fmla="*/ 55 h 163"/>
                <a:gd name="T34" fmla="*/ 31 w 147"/>
                <a:gd name="T35" fmla="*/ 77 h 163"/>
                <a:gd name="T36" fmla="*/ 46 w 147"/>
                <a:gd name="T37" fmla="*/ 91 h 163"/>
                <a:gd name="T38" fmla="*/ 45 w 147"/>
                <a:gd name="T39" fmla="*/ 107 h 163"/>
                <a:gd name="T40" fmla="*/ 19 w 147"/>
                <a:gd name="T41" fmla="*/ 116 h 163"/>
                <a:gd name="T42" fmla="*/ 2 w 147"/>
                <a:gd name="T43" fmla="*/ 128 h 163"/>
                <a:gd name="T44" fmla="*/ 30 w 147"/>
                <a:gd name="T45" fmla="*/ 121 h 163"/>
                <a:gd name="T46" fmla="*/ 37 w 147"/>
                <a:gd name="T47" fmla="*/ 136 h 163"/>
                <a:gd name="T48" fmla="*/ 39 w 147"/>
                <a:gd name="T49" fmla="*/ 150 h 163"/>
                <a:gd name="T50" fmla="*/ 57 w 147"/>
                <a:gd name="T51" fmla="*/ 115 h 163"/>
                <a:gd name="T52" fmla="*/ 57 w 147"/>
                <a:gd name="T53" fmla="*/ 130 h 163"/>
                <a:gd name="T54" fmla="*/ 61 w 147"/>
                <a:gd name="T55" fmla="*/ 145 h 163"/>
                <a:gd name="T56" fmla="*/ 69 w 147"/>
                <a:gd name="T57" fmla="*/ 127 h 163"/>
                <a:gd name="T58" fmla="*/ 70 w 147"/>
                <a:gd name="T59" fmla="*/ 93 h 163"/>
                <a:gd name="T60" fmla="*/ 78 w 147"/>
                <a:gd name="T61" fmla="*/ 70 h 163"/>
                <a:gd name="T62" fmla="*/ 72 w 147"/>
                <a:gd name="T63" fmla="*/ 53 h 163"/>
                <a:gd name="T64" fmla="*/ 58 w 147"/>
                <a:gd name="T65" fmla="*/ 47 h 163"/>
                <a:gd name="T66" fmla="*/ 78 w 147"/>
                <a:gd name="T67" fmla="*/ 37 h 163"/>
                <a:gd name="T68" fmla="*/ 102 w 147"/>
                <a:gd name="T69" fmla="*/ 19 h 163"/>
                <a:gd name="T70" fmla="*/ 94 w 147"/>
                <a:gd name="T71" fmla="*/ 38 h 163"/>
                <a:gd name="T72" fmla="*/ 97 w 147"/>
                <a:gd name="T73" fmla="*/ 46 h 163"/>
                <a:gd name="T74" fmla="*/ 88 w 147"/>
                <a:gd name="T75" fmla="*/ 56 h 163"/>
                <a:gd name="T76" fmla="*/ 75 w 147"/>
                <a:gd name="T77" fmla="*/ 41 h 163"/>
                <a:gd name="T78" fmla="*/ 83 w 147"/>
                <a:gd name="T79" fmla="*/ 72 h 163"/>
                <a:gd name="T80" fmla="*/ 79 w 147"/>
                <a:gd name="T81" fmla="*/ 110 h 163"/>
                <a:gd name="T82" fmla="*/ 76 w 147"/>
                <a:gd name="T83" fmla="*/ 158 h 163"/>
                <a:gd name="T84" fmla="*/ 99 w 147"/>
                <a:gd name="T85" fmla="*/ 140 h 163"/>
                <a:gd name="T86" fmla="*/ 118 w 147"/>
                <a:gd name="T87" fmla="*/ 129 h 163"/>
                <a:gd name="T88" fmla="*/ 140 w 147"/>
                <a:gd name="T89" fmla="*/ 141 h 163"/>
                <a:gd name="T90" fmla="*/ 46 w 147"/>
                <a:gd name="T91" fmla="*/ 100 h 163"/>
                <a:gd name="T92" fmla="*/ 49 w 147"/>
                <a:gd name="T93" fmla="*/ 73 h 163"/>
                <a:gd name="T94" fmla="*/ 45 w 147"/>
                <a:gd name="T95" fmla="*/ 39 h 163"/>
                <a:gd name="T96" fmla="*/ 44 w 147"/>
                <a:gd name="T97" fmla="*/ 40 h 163"/>
                <a:gd name="T98" fmla="*/ 46 w 147"/>
                <a:gd name="T99" fmla="*/ 83 h 163"/>
                <a:gd name="T100" fmla="*/ 66 w 147"/>
                <a:gd name="T101" fmla="*/ 90 h 163"/>
                <a:gd name="T102" fmla="*/ 66 w 147"/>
                <a:gd name="T103" fmla="*/ 94 h 163"/>
                <a:gd name="T104" fmla="*/ 53 w 147"/>
                <a:gd name="T105" fmla="*/ 106 h 163"/>
                <a:gd name="T106" fmla="*/ 97 w 147"/>
                <a:gd name="T107" fmla="*/ 60 h 163"/>
                <a:gd name="T108" fmla="*/ 96 w 147"/>
                <a:gd name="T109" fmla="*/ 120 h 163"/>
                <a:gd name="T110" fmla="*/ 83 w 147"/>
                <a:gd name="T111" fmla="*/ 144 h 163"/>
                <a:gd name="T112" fmla="*/ 88 w 147"/>
                <a:gd name="T113" fmla="*/ 11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7" h="163">
                  <a:moveTo>
                    <a:pt x="142" y="124"/>
                  </a:moveTo>
                  <a:cubicBezTo>
                    <a:pt x="142" y="123"/>
                    <a:pt x="140" y="123"/>
                    <a:pt x="140" y="122"/>
                  </a:cubicBezTo>
                  <a:cubicBezTo>
                    <a:pt x="139" y="121"/>
                    <a:pt x="138" y="120"/>
                    <a:pt x="138" y="119"/>
                  </a:cubicBezTo>
                  <a:cubicBezTo>
                    <a:pt x="136" y="118"/>
                    <a:pt x="134" y="117"/>
                    <a:pt x="132" y="116"/>
                  </a:cubicBezTo>
                  <a:cubicBezTo>
                    <a:pt x="132" y="116"/>
                    <a:pt x="132" y="116"/>
                    <a:pt x="132" y="116"/>
                  </a:cubicBezTo>
                  <a:cubicBezTo>
                    <a:pt x="130" y="114"/>
                    <a:pt x="127" y="114"/>
                    <a:pt x="125" y="113"/>
                  </a:cubicBezTo>
                  <a:cubicBezTo>
                    <a:pt x="125" y="113"/>
                    <a:pt x="124" y="112"/>
                    <a:pt x="123" y="112"/>
                  </a:cubicBezTo>
                  <a:cubicBezTo>
                    <a:pt x="120" y="111"/>
                    <a:pt x="118" y="110"/>
                    <a:pt x="115" y="108"/>
                  </a:cubicBezTo>
                  <a:cubicBezTo>
                    <a:pt x="115" y="106"/>
                    <a:pt x="117" y="104"/>
                    <a:pt x="118" y="102"/>
                  </a:cubicBezTo>
                  <a:cubicBezTo>
                    <a:pt x="118" y="101"/>
                    <a:pt x="117" y="100"/>
                    <a:pt x="117" y="98"/>
                  </a:cubicBezTo>
                  <a:cubicBezTo>
                    <a:pt x="116" y="98"/>
                    <a:pt x="116" y="98"/>
                    <a:pt x="116" y="98"/>
                  </a:cubicBezTo>
                  <a:cubicBezTo>
                    <a:pt x="115" y="98"/>
                    <a:pt x="115" y="97"/>
                    <a:pt x="115" y="96"/>
                  </a:cubicBezTo>
                  <a:cubicBezTo>
                    <a:pt x="114" y="96"/>
                    <a:pt x="114" y="95"/>
                    <a:pt x="113" y="95"/>
                  </a:cubicBezTo>
                  <a:cubicBezTo>
                    <a:pt x="113" y="95"/>
                    <a:pt x="112" y="95"/>
                    <a:pt x="111" y="95"/>
                  </a:cubicBezTo>
                  <a:cubicBezTo>
                    <a:pt x="109" y="97"/>
                    <a:pt x="105" y="103"/>
                    <a:pt x="105" y="106"/>
                  </a:cubicBezTo>
                  <a:cubicBezTo>
                    <a:pt x="104" y="106"/>
                    <a:pt x="103" y="106"/>
                    <a:pt x="101" y="106"/>
                  </a:cubicBezTo>
                  <a:cubicBezTo>
                    <a:pt x="100" y="106"/>
                    <a:pt x="99" y="107"/>
                    <a:pt x="97" y="107"/>
                  </a:cubicBezTo>
                  <a:cubicBezTo>
                    <a:pt x="94" y="104"/>
                    <a:pt x="91" y="107"/>
                    <a:pt x="88" y="106"/>
                  </a:cubicBezTo>
                  <a:cubicBezTo>
                    <a:pt x="89" y="103"/>
                    <a:pt x="95" y="100"/>
                    <a:pt x="97" y="98"/>
                  </a:cubicBezTo>
                  <a:cubicBezTo>
                    <a:pt x="98" y="97"/>
                    <a:pt x="99" y="96"/>
                    <a:pt x="101" y="95"/>
                  </a:cubicBezTo>
                  <a:cubicBezTo>
                    <a:pt x="101" y="95"/>
                    <a:pt x="102" y="95"/>
                    <a:pt x="103" y="94"/>
                  </a:cubicBezTo>
                  <a:cubicBezTo>
                    <a:pt x="104" y="94"/>
                    <a:pt x="104" y="92"/>
                    <a:pt x="105" y="92"/>
                  </a:cubicBezTo>
                  <a:cubicBezTo>
                    <a:pt x="106" y="92"/>
                    <a:pt x="108" y="90"/>
                    <a:pt x="108" y="90"/>
                  </a:cubicBezTo>
                  <a:cubicBezTo>
                    <a:pt x="109" y="90"/>
                    <a:pt x="108" y="91"/>
                    <a:pt x="109" y="91"/>
                  </a:cubicBezTo>
                  <a:cubicBezTo>
                    <a:pt x="110" y="90"/>
                    <a:pt x="111" y="89"/>
                    <a:pt x="112" y="88"/>
                  </a:cubicBezTo>
                  <a:cubicBezTo>
                    <a:pt x="113" y="87"/>
                    <a:pt x="115" y="87"/>
                    <a:pt x="117" y="86"/>
                  </a:cubicBezTo>
                  <a:cubicBezTo>
                    <a:pt x="118" y="86"/>
                    <a:pt x="120" y="84"/>
                    <a:pt x="122" y="83"/>
                  </a:cubicBezTo>
                  <a:cubicBezTo>
                    <a:pt x="125" y="81"/>
                    <a:pt x="135" y="81"/>
                    <a:pt x="133" y="75"/>
                  </a:cubicBezTo>
                  <a:cubicBezTo>
                    <a:pt x="132" y="73"/>
                    <a:pt x="129" y="72"/>
                    <a:pt x="127" y="71"/>
                  </a:cubicBezTo>
                  <a:cubicBezTo>
                    <a:pt x="121" y="71"/>
                    <a:pt x="121" y="73"/>
                    <a:pt x="116" y="76"/>
                  </a:cubicBezTo>
                  <a:cubicBezTo>
                    <a:pt x="116" y="76"/>
                    <a:pt x="115" y="77"/>
                    <a:pt x="114" y="77"/>
                  </a:cubicBezTo>
                  <a:cubicBezTo>
                    <a:pt x="112" y="78"/>
                    <a:pt x="110" y="80"/>
                    <a:pt x="109" y="81"/>
                  </a:cubicBezTo>
                  <a:cubicBezTo>
                    <a:pt x="107" y="82"/>
                    <a:pt x="106" y="82"/>
                    <a:pt x="104" y="84"/>
                  </a:cubicBezTo>
                  <a:cubicBezTo>
                    <a:pt x="102" y="85"/>
                    <a:pt x="99" y="87"/>
                    <a:pt x="97" y="89"/>
                  </a:cubicBezTo>
                  <a:cubicBezTo>
                    <a:pt x="95" y="90"/>
                    <a:pt x="90" y="93"/>
                    <a:pt x="89" y="95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87" y="91"/>
                    <a:pt x="89" y="82"/>
                    <a:pt x="89" y="76"/>
                  </a:cubicBezTo>
                  <a:cubicBezTo>
                    <a:pt x="89" y="76"/>
                    <a:pt x="89" y="76"/>
                    <a:pt x="89" y="76"/>
                  </a:cubicBezTo>
                  <a:cubicBezTo>
                    <a:pt x="100" y="78"/>
                    <a:pt x="108" y="72"/>
                    <a:pt x="116" y="69"/>
                  </a:cubicBezTo>
                  <a:cubicBezTo>
                    <a:pt x="117" y="69"/>
                    <a:pt x="117" y="68"/>
                    <a:pt x="117" y="67"/>
                  </a:cubicBezTo>
                  <a:cubicBezTo>
                    <a:pt x="116" y="66"/>
                    <a:pt x="115" y="64"/>
                    <a:pt x="114" y="63"/>
                  </a:cubicBezTo>
                  <a:cubicBezTo>
                    <a:pt x="113" y="62"/>
                    <a:pt x="112" y="61"/>
                    <a:pt x="111" y="60"/>
                  </a:cubicBezTo>
                  <a:cubicBezTo>
                    <a:pt x="110" y="59"/>
                    <a:pt x="109" y="59"/>
                    <a:pt x="109" y="58"/>
                  </a:cubicBezTo>
                  <a:cubicBezTo>
                    <a:pt x="107" y="57"/>
                    <a:pt x="105" y="58"/>
                    <a:pt x="104" y="57"/>
                  </a:cubicBezTo>
                  <a:cubicBezTo>
                    <a:pt x="102" y="56"/>
                    <a:pt x="100" y="56"/>
                    <a:pt x="98" y="57"/>
                  </a:cubicBezTo>
                  <a:cubicBezTo>
                    <a:pt x="100" y="53"/>
                    <a:pt x="102" y="52"/>
                    <a:pt x="105" y="50"/>
                  </a:cubicBezTo>
                  <a:cubicBezTo>
                    <a:pt x="106" y="50"/>
                    <a:pt x="107" y="50"/>
                    <a:pt x="109" y="50"/>
                  </a:cubicBezTo>
                  <a:cubicBezTo>
                    <a:pt x="109" y="51"/>
                    <a:pt x="109" y="52"/>
                    <a:pt x="109" y="52"/>
                  </a:cubicBezTo>
                  <a:cubicBezTo>
                    <a:pt x="109" y="52"/>
                    <a:pt x="109" y="53"/>
                    <a:pt x="109" y="53"/>
                  </a:cubicBezTo>
                  <a:cubicBezTo>
                    <a:pt x="112" y="50"/>
                    <a:pt x="111" y="43"/>
                    <a:pt x="112" y="40"/>
                  </a:cubicBezTo>
                  <a:cubicBezTo>
                    <a:pt x="115" y="33"/>
                    <a:pt x="121" y="29"/>
                    <a:pt x="125" y="24"/>
                  </a:cubicBezTo>
                  <a:cubicBezTo>
                    <a:pt x="126" y="22"/>
                    <a:pt x="129" y="21"/>
                    <a:pt x="129" y="18"/>
                  </a:cubicBezTo>
                  <a:cubicBezTo>
                    <a:pt x="130" y="17"/>
                    <a:pt x="131" y="17"/>
                    <a:pt x="131" y="17"/>
                  </a:cubicBezTo>
                  <a:cubicBezTo>
                    <a:pt x="131" y="15"/>
                    <a:pt x="131" y="12"/>
                    <a:pt x="131" y="10"/>
                  </a:cubicBezTo>
                  <a:cubicBezTo>
                    <a:pt x="130" y="10"/>
                    <a:pt x="129" y="8"/>
                    <a:pt x="128" y="7"/>
                  </a:cubicBezTo>
                  <a:cubicBezTo>
                    <a:pt x="124" y="7"/>
                    <a:pt x="120" y="5"/>
                    <a:pt x="117" y="6"/>
                  </a:cubicBezTo>
                  <a:cubicBezTo>
                    <a:pt x="116" y="6"/>
                    <a:pt x="115" y="7"/>
                    <a:pt x="114" y="7"/>
                  </a:cubicBezTo>
                  <a:cubicBezTo>
                    <a:pt x="111" y="8"/>
                    <a:pt x="109" y="7"/>
                    <a:pt x="107" y="7"/>
                  </a:cubicBezTo>
                  <a:cubicBezTo>
                    <a:pt x="104" y="8"/>
                    <a:pt x="99" y="11"/>
                    <a:pt x="98" y="14"/>
                  </a:cubicBezTo>
                  <a:cubicBezTo>
                    <a:pt x="97" y="15"/>
                    <a:pt x="98" y="17"/>
                    <a:pt x="98" y="18"/>
                  </a:cubicBezTo>
                  <a:cubicBezTo>
                    <a:pt x="98" y="18"/>
                    <a:pt x="98" y="18"/>
                    <a:pt x="98" y="19"/>
                  </a:cubicBezTo>
                  <a:cubicBezTo>
                    <a:pt x="97" y="18"/>
                    <a:pt x="97" y="17"/>
                    <a:pt x="96" y="16"/>
                  </a:cubicBezTo>
                  <a:cubicBezTo>
                    <a:pt x="94" y="13"/>
                    <a:pt x="90" y="11"/>
                    <a:pt x="88" y="10"/>
                  </a:cubicBezTo>
                  <a:cubicBezTo>
                    <a:pt x="88" y="10"/>
                    <a:pt x="80" y="10"/>
                    <a:pt x="80" y="10"/>
                  </a:cubicBezTo>
                  <a:cubicBezTo>
                    <a:pt x="79" y="10"/>
                    <a:pt x="78" y="11"/>
                    <a:pt x="76" y="11"/>
                  </a:cubicBezTo>
                  <a:cubicBezTo>
                    <a:pt x="76" y="14"/>
                    <a:pt x="72" y="15"/>
                    <a:pt x="70" y="17"/>
                  </a:cubicBezTo>
                  <a:cubicBezTo>
                    <a:pt x="69" y="18"/>
                    <a:pt x="69" y="19"/>
                    <a:pt x="67" y="20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6" y="18"/>
                    <a:pt x="67" y="16"/>
                    <a:pt x="66" y="15"/>
                  </a:cubicBezTo>
                  <a:cubicBezTo>
                    <a:pt x="65" y="11"/>
                    <a:pt x="63" y="2"/>
                    <a:pt x="61" y="1"/>
                  </a:cubicBezTo>
                  <a:cubicBezTo>
                    <a:pt x="60" y="0"/>
                    <a:pt x="58" y="0"/>
                    <a:pt x="57" y="0"/>
                  </a:cubicBezTo>
                  <a:cubicBezTo>
                    <a:pt x="52" y="0"/>
                    <a:pt x="45" y="1"/>
                    <a:pt x="46" y="7"/>
                  </a:cubicBezTo>
                  <a:cubicBezTo>
                    <a:pt x="46" y="7"/>
                    <a:pt x="46" y="7"/>
                    <a:pt x="47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9"/>
                    <a:pt x="46" y="10"/>
                    <a:pt x="46" y="11"/>
                  </a:cubicBezTo>
                  <a:cubicBezTo>
                    <a:pt x="45" y="12"/>
                    <a:pt x="43" y="22"/>
                    <a:pt x="43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0" y="28"/>
                    <a:pt x="44" y="35"/>
                    <a:pt x="46" y="37"/>
                  </a:cubicBezTo>
                  <a:cubicBezTo>
                    <a:pt x="46" y="37"/>
                    <a:pt x="46" y="38"/>
                    <a:pt x="46" y="38"/>
                  </a:cubicBezTo>
                  <a:cubicBezTo>
                    <a:pt x="44" y="39"/>
                    <a:pt x="42" y="39"/>
                    <a:pt x="40" y="39"/>
                  </a:cubicBezTo>
                  <a:cubicBezTo>
                    <a:pt x="39" y="39"/>
                    <a:pt x="39" y="39"/>
                    <a:pt x="39" y="40"/>
                  </a:cubicBezTo>
                  <a:cubicBezTo>
                    <a:pt x="38" y="41"/>
                    <a:pt x="38" y="43"/>
                    <a:pt x="38" y="45"/>
                  </a:cubicBezTo>
                  <a:cubicBezTo>
                    <a:pt x="38" y="46"/>
                    <a:pt x="38" y="47"/>
                    <a:pt x="37" y="48"/>
                  </a:cubicBezTo>
                  <a:cubicBezTo>
                    <a:pt x="38" y="50"/>
                    <a:pt x="39" y="53"/>
                    <a:pt x="39" y="55"/>
                  </a:cubicBezTo>
                  <a:cubicBezTo>
                    <a:pt x="41" y="59"/>
                    <a:pt x="39" y="59"/>
                    <a:pt x="43" y="61"/>
                  </a:cubicBezTo>
                  <a:cubicBezTo>
                    <a:pt x="43" y="61"/>
                    <a:pt x="43" y="62"/>
                    <a:pt x="44" y="62"/>
                  </a:cubicBezTo>
                  <a:cubicBezTo>
                    <a:pt x="45" y="64"/>
                    <a:pt x="36" y="73"/>
                    <a:pt x="35" y="76"/>
                  </a:cubicBezTo>
                  <a:cubicBezTo>
                    <a:pt x="34" y="76"/>
                    <a:pt x="33" y="77"/>
                    <a:pt x="33" y="77"/>
                  </a:cubicBezTo>
                  <a:cubicBezTo>
                    <a:pt x="31" y="77"/>
                    <a:pt x="31" y="77"/>
                    <a:pt x="31" y="77"/>
                  </a:cubicBezTo>
                  <a:cubicBezTo>
                    <a:pt x="30" y="85"/>
                    <a:pt x="35" y="90"/>
                    <a:pt x="40" y="92"/>
                  </a:cubicBezTo>
                  <a:cubicBezTo>
                    <a:pt x="42" y="91"/>
                    <a:pt x="42" y="86"/>
                    <a:pt x="44" y="85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4" y="86"/>
                    <a:pt x="43" y="87"/>
                    <a:pt x="44" y="88"/>
                  </a:cubicBezTo>
                  <a:cubicBezTo>
                    <a:pt x="44" y="89"/>
                    <a:pt x="46" y="90"/>
                    <a:pt x="46" y="91"/>
                  </a:cubicBezTo>
                  <a:cubicBezTo>
                    <a:pt x="47" y="92"/>
                    <a:pt x="47" y="93"/>
                    <a:pt x="48" y="95"/>
                  </a:cubicBezTo>
                  <a:cubicBezTo>
                    <a:pt x="48" y="95"/>
                    <a:pt x="41" y="100"/>
                    <a:pt x="41" y="101"/>
                  </a:cubicBezTo>
                  <a:cubicBezTo>
                    <a:pt x="40" y="103"/>
                    <a:pt x="41" y="104"/>
                    <a:pt x="42" y="106"/>
                  </a:cubicBezTo>
                  <a:cubicBezTo>
                    <a:pt x="42" y="106"/>
                    <a:pt x="43" y="106"/>
                    <a:pt x="44" y="106"/>
                  </a:cubicBezTo>
                  <a:cubicBezTo>
                    <a:pt x="44" y="106"/>
                    <a:pt x="44" y="107"/>
                    <a:pt x="45" y="107"/>
                  </a:cubicBezTo>
                  <a:cubicBezTo>
                    <a:pt x="45" y="107"/>
                    <a:pt x="45" y="108"/>
                    <a:pt x="45" y="108"/>
                  </a:cubicBezTo>
                  <a:cubicBezTo>
                    <a:pt x="43" y="110"/>
                    <a:pt x="40" y="110"/>
                    <a:pt x="37" y="111"/>
                  </a:cubicBezTo>
                  <a:cubicBezTo>
                    <a:pt x="34" y="112"/>
                    <a:pt x="30" y="113"/>
                    <a:pt x="27" y="114"/>
                  </a:cubicBezTo>
                  <a:cubicBezTo>
                    <a:pt x="25" y="115"/>
                    <a:pt x="24" y="114"/>
                    <a:pt x="22" y="115"/>
                  </a:cubicBezTo>
                  <a:cubicBezTo>
                    <a:pt x="21" y="115"/>
                    <a:pt x="20" y="116"/>
                    <a:pt x="19" y="116"/>
                  </a:cubicBezTo>
                  <a:cubicBezTo>
                    <a:pt x="17" y="117"/>
                    <a:pt x="15" y="117"/>
                    <a:pt x="13" y="118"/>
                  </a:cubicBezTo>
                  <a:cubicBezTo>
                    <a:pt x="11" y="118"/>
                    <a:pt x="5" y="119"/>
                    <a:pt x="4" y="118"/>
                  </a:cubicBezTo>
                  <a:cubicBezTo>
                    <a:pt x="3" y="119"/>
                    <a:pt x="2" y="119"/>
                    <a:pt x="2" y="120"/>
                  </a:cubicBezTo>
                  <a:cubicBezTo>
                    <a:pt x="1" y="121"/>
                    <a:pt x="0" y="125"/>
                    <a:pt x="1" y="126"/>
                  </a:cubicBezTo>
                  <a:cubicBezTo>
                    <a:pt x="1" y="127"/>
                    <a:pt x="2" y="127"/>
                    <a:pt x="2" y="128"/>
                  </a:cubicBezTo>
                  <a:cubicBezTo>
                    <a:pt x="6" y="130"/>
                    <a:pt x="8" y="126"/>
                    <a:pt x="12" y="126"/>
                  </a:cubicBezTo>
                  <a:cubicBezTo>
                    <a:pt x="14" y="126"/>
                    <a:pt x="17" y="125"/>
                    <a:pt x="19" y="124"/>
                  </a:cubicBezTo>
                  <a:cubicBezTo>
                    <a:pt x="20" y="124"/>
                    <a:pt x="20" y="124"/>
                    <a:pt x="20" y="124"/>
                  </a:cubicBezTo>
                  <a:cubicBezTo>
                    <a:pt x="23" y="123"/>
                    <a:pt x="25" y="122"/>
                    <a:pt x="27" y="122"/>
                  </a:cubicBezTo>
                  <a:cubicBezTo>
                    <a:pt x="28" y="122"/>
                    <a:pt x="29" y="121"/>
                    <a:pt x="30" y="121"/>
                  </a:cubicBezTo>
                  <a:cubicBezTo>
                    <a:pt x="33" y="120"/>
                    <a:pt x="38" y="118"/>
                    <a:pt x="42" y="117"/>
                  </a:cubicBezTo>
                  <a:cubicBezTo>
                    <a:pt x="43" y="119"/>
                    <a:pt x="41" y="121"/>
                    <a:pt x="41" y="123"/>
                  </a:cubicBezTo>
                  <a:cubicBezTo>
                    <a:pt x="40" y="124"/>
                    <a:pt x="39" y="127"/>
                    <a:pt x="38" y="129"/>
                  </a:cubicBezTo>
                  <a:cubicBezTo>
                    <a:pt x="39" y="130"/>
                    <a:pt x="39" y="130"/>
                    <a:pt x="39" y="131"/>
                  </a:cubicBezTo>
                  <a:cubicBezTo>
                    <a:pt x="38" y="132"/>
                    <a:pt x="37" y="135"/>
                    <a:pt x="37" y="136"/>
                  </a:cubicBezTo>
                  <a:cubicBezTo>
                    <a:pt x="37" y="139"/>
                    <a:pt x="37" y="139"/>
                    <a:pt x="37" y="139"/>
                  </a:cubicBezTo>
                  <a:cubicBezTo>
                    <a:pt x="37" y="141"/>
                    <a:pt x="36" y="146"/>
                    <a:pt x="37" y="147"/>
                  </a:cubicBezTo>
                  <a:cubicBezTo>
                    <a:pt x="37" y="148"/>
                    <a:pt x="38" y="148"/>
                    <a:pt x="38" y="150"/>
                  </a:cubicBezTo>
                  <a:cubicBezTo>
                    <a:pt x="38" y="150"/>
                    <a:pt x="38" y="150"/>
                    <a:pt x="38" y="150"/>
                  </a:cubicBezTo>
                  <a:cubicBezTo>
                    <a:pt x="38" y="150"/>
                    <a:pt x="39" y="150"/>
                    <a:pt x="39" y="150"/>
                  </a:cubicBezTo>
                  <a:cubicBezTo>
                    <a:pt x="40" y="151"/>
                    <a:pt x="42" y="152"/>
                    <a:pt x="43" y="151"/>
                  </a:cubicBezTo>
                  <a:cubicBezTo>
                    <a:pt x="46" y="150"/>
                    <a:pt x="45" y="144"/>
                    <a:pt x="45" y="141"/>
                  </a:cubicBezTo>
                  <a:cubicBezTo>
                    <a:pt x="44" y="133"/>
                    <a:pt x="47" y="122"/>
                    <a:pt x="50" y="115"/>
                  </a:cubicBezTo>
                  <a:cubicBezTo>
                    <a:pt x="51" y="114"/>
                    <a:pt x="54" y="113"/>
                    <a:pt x="56" y="113"/>
                  </a:cubicBezTo>
                  <a:cubicBezTo>
                    <a:pt x="57" y="114"/>
                    <a:pt x="57" y="114"/>
                    <a:pt x="57" y="115"/>
                  </a:cubicBezTo>
                  <a:cubicBezTo>
                    <a:pt x="58" y="115"/>
                    <a:pt x="59" y="114"/>
                    <a:pt x="60" y="115"/>
                  </a:cubicBezTo>
                  <a:cubicBezTo>
                    <a:pt x="60" y="115"/>
                    <a:pt x="60" y="115"/>
                    <a:pt x="61" y="115"/>
                  </a:cubicBezTo>
                  <a:cubicBezTo>
                    <a:pt x="61" y="117"/>
                    <a:pt x="59" y="120"/>
                    <a:pt x="58" y="122"/>
                  </a:cubicBezTo>
                  <a:cubicBezTo>
                    <a:pt x="57" y="124"/>
                    <a:pt x="59" y="127"/>
                    <a:pt x="58" y="129"/>
                  </a:cubicBezTo>
                  <a:cubicBezTo>
                    <a:pt x="58" y="129"/>
                    <a:pt x="58" y="129"/>
                    <a:pt x="57" y="130"/>
                  </a:cubicBezTo>
                  <a:cubicBezTo>
                    <a:pt x="57" y="131"/>
                    <a:pt x="57" y="132"/>
                    <a:pt x="57" y="134"/>
                  </a:cubicBezTo>
                  <a:cubicBezTo>
                    <a:pt x="57" y="135"/>
                    <a:pt x="55" y="139"/>
                    <a:pt x="55" y="141"/>
                  </a:cubicBezTo>
                  <a:cubicBezTo>
                    <a:pt x="56" y="142"/>
                    <a:pt x="56" y="143"/>
                    <a:pt x="57" y="144"/>
                  </a:cubicBezTo>
                  <a:cubicBezTo>
                    <a:pt x="58" y="145"/>
                    <a:pt x="59" y="144"/>
                    <a:pt x="60" y="144"/>
                  </a:cubicBezTo>
                  <a:cubicBezTo>
                    <a:pt x="60" y="144"/>
                    <a:pt x="61" y="145"/>
                    <a:pt x="61" y="145"/>
                  </a:cubicBezTo>
                  <a:cubicBezTo>
                    <a:pt x="62" y="145"/>
                    <a:pt x="63" y="145"/>
                    <a:pt x="64" y="146"/>
                  </a:cubicBezTo>
                  <a:cubicBezTo>
                    <a:pt x="66" y="144"/>
                    <a:pt x="70" y="141"/>
                    <a:pt x="71" y="138"/>
                  </a:cubicBezTo>
                  <a:cubicBezTo>
                    <a:pt x="71" y="137"/>
                    <a:pt x="71" y="136"/>
                    <a:pt x="71" y="136"/>
                  </a:cubicBezTo>
                  <a:cubicBezTo>
                    <a:pt x="71" y="134"/>
                    <a:pt x="72" y="132"/>
                    <a:pt x="71" y="130"/>
                  </a:cubicBezTo>
                  <a:cubicBezTo>
                    <a:pt x="70" y="129"/>
                    <a:pt x="70" y="128"/>
                    <a:pt x="69" y="127"/>
                  </a:cubicBezTo>
                  <a:cubicBezTo>
                    <a:pt x="69" y="126"/>
                    <a:pt x="69" y="124"/>
                    <a:pt x="69" y="122"/>
                  </a:cubicBezTo>
                  <a:cubicBezTo>
                    <a:pt x="68" y="118"/>
                    <a:pt x="66" y="114"/>
                    <a:pt x="62" y="112"/>
                  </a:cubicBezTo>
                  <a:cubicBezTo>
                    <a:pt x="62" y="111"/>
                    <a:pt x="68" y="110"/>
                    <a:pt x="69" y="110"/>
                  </a:cubicBezTo>
                  <a:cubicBezTo>
                    <a:pt x="72" y="109"/>
                    <a:pt x="74" y="106"/>
                    <a:pt x="74" y="103"/>
                  </a:cubicBezTo>
                  <a:cubicBezTo>
                    <a:pt x="74" y="99"/>
                    <a:pt x="71" y="96"/>
                    <a:pt x="70" y="93"/>
                  </a:cubicBezTo>
                  <a:cubicBezTo>
                    <a:pt x="70" y="92"/>
                    <a:pt x="71" y="88"/>
                    <a:pt x="70" y="87"/>
                  </a:cubicBezTo>
                  <a:cubicBezTo>
                    <a:pt x="69" y="86"/>
                    <a:pt x="67" y="84"/>
                    <a:pt x="68" y="82"/>
                  </a:cubicBezTo>
                  <a:cubicBezTo>
                    <a:pt x="68" y="82"/>
                    <a:pt x="71" y="80"/>
                    <a:pt x="71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5" y="78"/>
                    <a:pt x="78" y="73"/>
                    <a:pt x="78" y="70"/>
                  </a:cubicBezTo>
                  <a:cubicBezTo>
                    <a:pt x="77" y="69"/>
                    <a:pt x="77" y="69"/>
                    <a:pt x="75" y="68"/>
                  </a:cubicBezTo>
                  <a:cubicBezTo>
                    <a:pt x="75" y="68"/>
                    <a:pt x="74" y="68"/>
                    <a:pt x="74" y="67"/>
                  </a:cubicBezTo>
                  <a:cubicBezTo>
                    <a:pt x="75" y="65"/>
                    <a:pt x="75" y="64"/>
                    <a:pt x="75" y="61"/>
                  </a:cubicBezTo>
                  <a:cubicBezTo>
                    <a:pt x="75" y="59"/>
                    <a:pt x="75" y="59"/>
                    <a:pt x="75" y="59"/>
                  </a:cubicBezTo>
                  <a:cubicBezTo>
                    <a:pt x="74" y="57"/>
                    <a:pt x="72" y="55"/>
                    <a:pt x="72" y="53"/>
                  </a:cubicBezTo>
                  <a:cubicBezTo>
                    <a:pt x="71" y="52"/>
                    <a:pt x="67" y="48"/>
                    <a:pt x="67" y="47"/>
                  </a:cubicBezTo>
                  <a:cubicBezTo>
                    <a:pt x="67" y="46"/>
                    <a:pt x="66" y="46"/>
                    <a:pt x="65" y="46"/>
                  </a:cubicBezTo>
                  <a:cubicBezTo>
                    <a:pt x="65" y="47"/>
                    <a:pt x="64" y="47"/>
                    <a:pt x="64" y="48"/>
                  </a:cubicBezTo>
                  <a:cubicBezTo>
                    <a:pt x="63" y="48"/>
                    <a:pt x="60" y="48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61" y="45"/>
                    <a:pt x="64" y="43"/>
                    <a:pt x="68" y="41"/>
                  </a:cubicBezTo>
                  <a:cubicBezTo>
                    <a:pt x="68" y="40"/>
                    <a:pt x="68" y="40"/>
                    <a:pt x="68" y="39"/>
                  </a:cubicBezTo>
                  <a:cubicBezTo>
                    <a:pt x="69" y="39"/>
                    <a:pt x="72" y="38"/>
                    <a:pt x="73" y="37"/>
                  </a:cubicBezTo>
                  <a:cubicBezTo>
                    <a:pt x="74" y="37"/>
                    <a:pt x="76" y="37"/>
                    <a:pt x="78" y="37"/>
                  </a:cubicBezTo>
                  <a:cubicBezTo>
                    <a:pt x="80" y="36"/>
                    <a:pt x="81" y="35"/>
                    <a:pt x="82" y="34"/>
                  </a:cubicBezTo>
                  <a:cubicBezTo>
                    <a:pt x="84" y="34"/>
                    <a:pt x="86" y="33"/>
                    <a:pt x="87" y="33"/>
                  </a:cubicBezTo>
                  <a:cubicBezTo>
                    <a:pt x="89" y="32"/>
                    <a:pt x="91" y="31"/>
                    <a:pt x="92" y="30"/>
                  </a:cubicBezTo>
                  <a:cubicBezTo>
                    <a:pt x="93" y="30"/>
                    <a:pt x="94" y="30"/>
                    <a:pt x="94" y="30"/>
                  </a:cubicBezTo>
                  <a:cubicBezTo>
                    <a:pt x="97" y="28"/>
                    <a:pt x="100" y="22"/>
                    <a:pt x="102" y="19"/>
                  </a:cubicBezTo>
                  <a:cubicBezTo>
                    <a:pt x="102" y="19"/>
                    <a:pt x="103" y="19"/>
                    <a:pt x="104" y="18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20"/>
                    <a:pt x="107" y="21"/>
                    <a:pt x="108" y="23"/>
                  </a:cubicBezTo>
                  <a:cubicBezTo>
                    <a:pt x="109" y="27"/>
                    <a:pt x="104" y="32"/>
                    <a:pt x="104" y="36"/>
                  </a:cubicBezTo>
                  <a:cubicBezTo>
                    <a:pt x="101" y="37"/>
                    <a:pt x="97" y="36"/>
                    <a:pt x="94" y="38"/>
                  </a:cubicBezTo>
                  <a:cubicBezTo>
                    <a:pt x="94" y="37"/>
                    <a:pt x="94" y="37"/>
                    <a:pt x="94" y="36"/>
                  </a:cubicBezTo>
                  <a:cubicBezTo>
                    <a:pt x="93" y="36"/>
                    <a:pt x="92" y="37"/>
                    <a:pt x="90" y="37"/>
                  </a:cubicBezTo>
                  <a:cubicBezTo>
                    <a:pt x="89" y="39"/>
                    <a:pt x="89" y="41"/>
                    <a:pt x="88" y="42"/>
                  </a:cubicBezTo>
                  <a:cubicBezTo>
                    <a:pt x="88" y="44"/>
                    <a:pt x="91" y="48"/>
                    <a:pt x="94" y="47"/>
                  </a:cubicBezTo>
                  <a:cubicBezTo>
                    <a:pt x="95" y="47"/>
                    <a:pt x="96" y="46"/>
                    <a:pt x="97" y="46"/>
                  </a:cubicBezTo>
                  <a:cubicBezTo>
                    <a:pt x="97" y="48"/>
                    <a:pt x="96" y="50"/>
                    <a:pt x="95" y="52"/>
                  </a:cubicBezTo>
                  <a:cubicBezTo>
                    <a:pt x="94" y="52"/>
                    <a:pt x="93" y="53"/>
                    <a:pt x="92" y="54"/>
                  </a:cubicBezTo>
                  <a:cubicBezTo>
                    <a:pt x="91" y="56"/>
                    <a:pt x="90" y="57"/>
                    <a:pt x="89" y="59"/>
                  </a:cubicBezTo>
                  <a:cubicBezTo>
                    <a:pt x="89" y="60"/>
                    <a:pt x="88" y="60"/>
                    <a:pt x="88" y="61"/>
                  </a:cubicBezTo>
                  <a:cubicBezTo>
                    <a:pt x="87" y="60"/>
                    <a:pt x="88" y="57"/>
                    <a:pt x="88" y="56"/>
                  </a:cubicBezTo>
                  <a:cubicBezTo>
                    <a:pt x="87" y="52"/>
                    <a:pt x="87" y="49"/>
                    <a:pt x="86" y="46"/>
                  </a:cubicBezTo>
                  <a:cubicBezTo>
                    <a:pt x="85" y="45"/>
                    <a:pt x="84" y="45"/>
                    <a:pt x="84" y="43"/>
                  </a:cubicBezTo>
                  <a:cubicBezTo>
                    <a:pt x="84" y="42"/>
                    <a:pt x="83" y="43"/>
                    <a:pt x="82" y="43"/>
                  </a:cubicBezTo>
                  <a:cubicBezTo>
                    <a:pt x="82" y="42"/>
                    <a:pt x="81" y="42"/>
                    <a:pt x="80" y="41"/>
                  </a:cubicBezTo>
                  <a:cubicBezTo>
                    <a:pt x="79" y="41"/>
                    <a:pt x="77" y="41"/>
                    <a:pt x="75" y="41"/>
                  </a:cubicBezTo>
                  <a:cubicBezTo>
                    <a:pt x="75" y="41"/>
                    <a:pt x="75" y="42"/>
                    <a:pt x="75" y="42"/>
                  </a:cubicBezTo>
                  <a:cubicBezTo>
                    <a:pt x="75" y="45"/>
                    <a:pt x="78" y="46"/>
                    <a:pt x="80" y="48"/>
                  </a:cubicBezTo>
                  <a:cubicBezTo>
                    <a:pt x="80" y="49"/>
                    <a:pt x="80" y="51"/>
                    <a:pt x="81" y="52"/>
                  </a:cubicBezTo>
                  <a:cubicBezTo>
                    <a:pt x="82" y="57"/>
                    <a:pt x="82" y="64"/>
                    <a:pt x="83" y="68"/>
                  </a:cubicBezTo>
                  <a:cubicBezTo>
                    <a:pt x="83" y="70"/>
                    <a:pt x="82" y="70"/>
                    <a:pt x="83" y="72"/>
                  </a:cubicBezTo>
                  <a:cubicBezTo>
                    <a:pt x="83" y="73"/>
                    <a:pt x="84" y="78"/>
                    <a:pt x="83" y="79"/>
                  </a:cubicBezTo>
                  <a:cubicBezTo>
                    <a:pt x="83" y="80"/>
                    <a:pt x="83" y="80"/>
                    <a:pt x="83" y="81"/>
                  </a:cubicBezTo>
                  <a:cubicBezTo>
                    <a:pt x="84" y="87"/>
                    <a:pt x="83" y="95"/>
                    <a:pt x="82" y="101"/>
                  </a:cubicBezTo>
                  <a:cubicBezTo>
                    <a:pt x="79" y="103"/>
                    <a:pt x="76" y="103"/>
                    <a:pt x="75" y="107"/>
                  </a:cubicBezTo>
                  <a:cubicBezTo>
                    <a:pt x="75" y="108"/>
                    <a:pt x="78" y="109"/>
                    <a:pt x="79" y="110"/>
                  </a:cubicBezTo>
                  <a:cubicBezTo>
                    <a:pt x="84" y="113"/>
                    <a:pt x="80" y="121"/>
                    <a:pt x="79" y="125"/>
                  </a:cubicBezTo>
                  <a:cubicBezTo>
                    <a:pt x="79" y="125"/>
                    <a:pt x="79" y="126"/>
                    <a:pt x="78" y="126"/>
                  </a:cubicBezTo>
                  <a:cubicBezTo>
                    <a:pt x="78" y="126"/>
                    <a:pt x="76" y="132"/>
                    <a:pt x="76" y="134"/>
                  </a:cubicBezTo>
                  <a:cubicBezTo>
                    <a:pt x="76" y="136"/>
                    <a:pt x="76" y="139"/>
                    <a:pt x="76" y="142"/>
                  </a:cubicBezTo>
                  <a:cubicBezTo>
                    <a:pt x="76" y="143"/>
                    <a:pt x="74" y="156"/>
                    <a:pt x="76" y="158"/>
                  </a:cubicBezTo>
                  <a:cubicBezTo>
                    <a:pt x="76" y="160"/>
                    <a:pt x="78" y="162"/>
                    <a:pt x="79" y="162"/>
                  </a:cubicBezTo>
                  <a:cubicBezTo>
                    <a:pt x="80" y="163"/>
                    <a:pt x="83" y="162"/>
                    <a:pt x="83" y="162"/>
                  </a:cubicBezTo>
                  <a:cubicBezTo>
                    <a:pt x="85" y="159"/>
                    <a:pt x="85" y="159"/>
                    <a:pt x="85" y="159"/>
                  </a:cubicBezTo>
                  <a:cubicBezTo>
                    <a:pt x="86" y="157"/>
                    <a:pt x="88" y="156"/>
                    <a:pt x="89" y="154"/>
                  </a:cubicBezTo>
                  <a:cubicBezTo>
                    <a:pt x="92" y="149"/>
                    <a:pt x="97" y="145"/>
                    <a:pt x="99" y="140"/>
                  </a:cubicBezTo>
                  <a:cubicBezTo>
                    <a:pt x="100" y="138"/>
                    <a:pt x="100" y="136"/>
                    <a:pt x="101" y="133"/>
                  </a:cubicBezTo>
                  <a:cubicBezTo>
                    <a:pt x="102" y="132"/>
                    <a:pt x="103" y="131"/>
                    <a:pt x="103" y="130"/>
                  </a:cubicBezTo>
                  <a:cubicBezTo>
                    <a:pt x="104" y="130"/>
                    <a:pt x="103" y="129"/>
                    <a:pt x="104" y="128"/>
                  </a:cubicBezTo>
                  <a:cubicBezTo>
                    <a:pt x="104" y="128"/>
                    <a:pt x="107" y="123"/>
                    <a:pt x="108" y="122"/>
                  </a:cubicBezTo>
                  <a:cubicBezTo>
                    <a:pt x="112" y="122"/>
                    <a:pt x="115" y="127"/>
                    <a:pt x="118" y="129"/>
                  </a:cubicBezTo>
                  <a:cubicBezTo>
                    <a:pt x="119" y="129"/>
                    <a:pt x="119" y="129"/>
                    <a:pt x="120" y="129"/>
                  </a:cubicBezTo>
                  <a:cubicBezTo>
                    <a:pt x="122" y="130"/>
                    <a:pt x="125" y="132"/>
                    <a:pt x="126" y="134"/>
                  </a:cubicBezTo>
                  <a:cubicBezTo>
                    <a:pt x="127" y="136"/>
                    <a:pt x="127" y="139"/>
                    <a:pt x="128" y="141"/>
                  </a:cubicBezTo>
                  <a:cubicBezTo>
                    <a:pt x="129" y="143"/>
                    <a:pt x="133" y="146"/>
                    <a:pt x="136" y="145"/>
                  </a:cubicBezTo>
                  <a:cubicBezTo>
                    <a:pt x="137" y="144"/>
                    <a:pt x="139" y="142"/>
                    <a:pt x="140" y="141"/>
                  </a:cubicBezTo>
                  <a:cubicBezTo>
                    <a:pt x="143" y="140"/>
                    <a:pt x="142" y="139"/>
                    <a:pt x="143" y="137"/>
                  </a:cubicBezTo>
                  <a:cubicBezTo>
                    <a:pt x="147" y="131"/>
                    <a:pt x="145" y="129"/>
                    <a:pt x="142" y="124"/>
                  </a:cubicBezTo>
                  <a:close/>
                  <a:moveTo>
                    <a:pt x="47" y="99"/>
                  </a:moveTo>
                  <a:cubicBezTo>
                    <a:pt x="46" y="99"/>
                    <a:pt x="46" y="99"/>
                    <a:pt x="46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5" y="99"/>
                    <a:pt x="46" y="98"/>
                    <a:pt x="47" y="98"/>
                  </a:cubicBezTo>
                  <a:lnTo>
                    <a:pt x="47" y="99"/>
                  </a:lnTo>
                  <a:close/>
                  <a:moveTo>
                    <a:pt x="54" y="69"/>
                  </a:moveTo>
                  <a:cubicBezTo>
                    <a:pt x="55" y="70"/>
                    <a:pt x="54" y="71"/>
                    <a:pt x="54" y="72"/>
                  </a:cubicBezTo>
                  <a:cubicBezTo>
                    <a:pt x="53" y="73"/>
                    <a:pt x="51" y="73"/>
                    <a:pt x="49" y="73"/>
                  </a:cubicBezTo>
                  <a:cubicBezTo>
                    <a:pt x="49" y="72"/>
                    <a:pt x="50" y="72"/>
                    <a:pt x="49" y="71"/>
                  </a:cubicBezTo>
                  <a:cubicBezTo>
                    <a:pt x="49" y="69"/>
                    <a:pt x="51" y="69"/>
                    <a:pt x="53" y="68"/>
                  </a:cubicBezTo>
                  <a:cubicBezTo>
                    <a:pt x="54" y="68"/>
                    <a:pt x="54" y="68"/>
                    <a:pt x="54" y="69"/>
                  </a:cubicBezTo>
                  <a:close/>
                  <a:moveTo>
                    <a:pt x="44" y="40"/>
                  </a:moveTo>
                  <a:cubicBezTo>
                    <a:pt x="45" y="40"/>
                    <a:pt x="45" y="40"/>
                    <a:pt x="45" y="39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48" y="41"/>
                    <a:pt x="49" y="43"/>
                    <a:pt x="51" y="43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0" y="45"/>
                    <a:pt x="46" y="42"/>
                    <a:pt x="45" y="42"/>
                  </a:cubicBezTo>
                  <a:cubicBezTo>
                    <a:pt x="45" y="41"/>
                    <a:pt x="45" y="41"/>
                    <a:pt x="44" y="40"/>
                  </a:cubicBezTo>
                  <a:close/>
                  <a:moveTo>
                    <a:pt x="46" y="83"/>
                  </a:moveTo>
                  <a:cubicBezTo>
                    <a:pt x="46" y="82"/>
                    <a:pt x="46" y="82"/>
                    <a:pt x="45" y="82"/>
                  </a:cubicBezTo>
                  <a:cubicBezTo>
                    <a:pt x="46" y="79"/>
                    <a:pt x="49" y="79"/>
                    <a:pt x="51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4" y="81"/>
                    <a:pt x="50" y="83"/>
                    <a:pt x="46" y="83"/>
                  </a:cubicBezTo>
                  <a:close/>
                  <a:moveTo>
                    <a:pt x="61" y="87"/>
                  </a:moveTo>
                  <a:cubicBezTo>
                    <a:pt x="62" y="86"/>
                    <a:pt x="63" y="85"/>
                    <a:pt x="64" y="84"/>
                  </a:cubicBezTo>
                  <a:cubicBezTo>
                    <a:pt x="64" y="84"/>
                    <a:pt x="65" y="84"/>
                    <a:pt x="65" y="84"/>
                  </a:cubicBezTo>
                  <a:cubicBezTo>
                    <a:pt x="65" y="86"/>
                    <a:pt x="65" y="88"/>
                    <a:pt x="66" y="90"/>
                  </a:cubicBezTo>
                  <a:cubicBezTo>
                    <a:pt x="66" y="90"/>
                    <a:pt x="66" y="90"/>
                    <a:pt x="66" y="90"/>
                  </a:cubicBezTo>
                  <a:cubicBezTo>
                    <a:pt x="66" y="90"/>
                    <a:pt x="66" y="90"/>
                    <a:pt x="66" y="90"/>
                  </a:cubicBezTo>
                  <a:cubicBezTo>
                    <a:pt x="66" y="89"/>
                    <a:pt x="62" y="88"/>
                    <a:pt x="61" y="87"/>
                  </a:cubicBezTo>
                  <a:close/>
                  <a:moveTo>
                    <a:pt x="65" y="94"/>
                  </a:moveTo>
                  <a:cubicBezTo>
                    <a:pt x="66" y="94"/>
                    <a:pt x="66" y="94"/>
                    <a:pt x="66" y="94"/>
                  </a:cubicBezTo>
                  <a:cubicBezTo>
                    <a:pt x="66" y="94"/>
                    <a:pt x="66" y="94"/>
                    <a:pt x="66" y="94"/>
                  </a:cubicBezTo>
                  <a:cubicBezTo>
                    <a:pt x="66" y="95"/>
                    <a:pt x="67" y="99"/>
                    <a:pt x="66" y="99"/>
                  </a:cubicBezTo>
                  <a:cubicBezTo>
                    <a:pt x="65" y="100"/>
                    <a:pt x="63" y="101"/>
                    <a:pt x="61" y="103"/>
                  </a:cubicBezTo>
                  <a:cubicBezTo>
                    <a:pt x="60" y="103"/>
                    <a:pt x="59" y="103"/>
                    <a:pt x="57" y="103"/>
                  </a:cubicBezTo>
                  <a:cubicBezTo>
                    <a:pt x="56" y="104"/>
                    <a:pt x="55" y="105"/>
                    <a:pt x="53" y="106"/>
                  </a:cubicBezTo>
                  <a:cubicBezTo>
                    <a:pt x="53" y="106"/>
                    <a:pt x="53" y="106"/>
                    <a:pt x="53" y="106"/>
                  </a:cubicBezTo>
                  <a:cubicBezTo>
                    <a:pt x="53" y="103"/>
                    <a:pt x="55" y="99"/>
                    <a:pt x="57" y="98"/>
                  </a:cubicBezTo>
                  <a:cubicBezTo>
                    <a:pt x="60" y="96"/>
                    <a:pt x="64" y="97"/>
                    <a:pt x="65" y="94"/>
                  </a:cubicBezTo>
                  <a:close/>
                  <a:moveTo>
                    <a:pt x="97" y="57"/>
                  </a:moveTo>
                  <a:cubicBezTo>
                    <a:pt x="97" y="57"/>
                    <a:pt x="97" y="57"/>
                    <a:pt x="97" y="57"/>
                  </a:cubicBezTo>
                  <a:cubicBezTo>
                    <a:pt x="97" y="58"/>
                    <a:pt x="97" y="59"/>
                    <a:pt x="97" y="60"/>
                  </a:cubicBezTo>
                  <a:cubicBezTo>
                    <a:pt x="99" y="61"/>
                    <a:pt x="103" y="61"/>
                    <a:pt x="104" y="64"/>
                  </a:cubicBezTo>
                  <a:cubicBezTo>
                    <a:pt x="103" y="65"/>
                    <a:pt x="96" y="68"/>
                    <a:pt x="94" y="69"/>
                  </a:cubicBezTo>
                  <a:cubicBezTo>
                    <a:pt x="93" y="68"/>
                    <a:pt x="92" y="68"/>
                    <a:pt x="92" y="66"/>
                  </a:cubicBezTo>
                  <a:cubicBezTo>
                    <a:pt x="92" y="64"/>
                    <a:pt x="96" y="59"/>
                    <a:pt x="97" y="57"/>
                  </a:cubicBezTo>
                  <a:close/>
                  <a:moveTo>
                    <a:pt x="96" y="120"/>
                  </a:moveTo>
                  <a:cubicBezTo>
                    <a:pt x="96" y="121"/>
                    <a:pt x="96" y="123"/>
                    <a:pt x="96" y="124"/>
                  </a:cubicBezTo>
                  <a:cubicBezTo>
                    <a:pt x="94" y="126"/>
                    <a:pt x="92" y="129"/>
                    <a:pt x="91" y="132"/>
                  </a:cubicBezTo>
                  <a:cubicBezTo>
                    <a:pt x="90" y="134"/>
                    <a:pt x="89" y="135"/>
                    <a:pt x="89" y="137"/>
                  </a:cubicBezTo>
                  <a:cubicBezTo>
                    <a:pt x="88" y="137"/>
                    <a:pt x="87" y="138"/>
                    <a:pt x="87" y="138"/>
                  </a:cubicBezTo>
                  <a:cubicBezTo>
                    <a:pt x="85" y="140"/>
                    <a:pt x="84" y="142"/>
                    <a:pt x="83" y="144"/>
                  </a:cubicBezTo>
                  <a:cubicBezTo>
                    <a:pt x="83" y="144"/>
                    <a:pt x="83" y="144"/>
                    <a:pt x="83" y="144"/>
                  </a:cubicBezTo>
                  <a:cubicBezTo>
                    <a:pt x="82" y="142"/>
                    <a:pt x="83" y="140"/>
                    <a:pt x="83" y="139"/>
                  </a:cubicBezTo>
                  <a:cubicBezTo>
                    <a:pt x="82" y="135"/>
                    <a:pt x="85" y="128"/>
                    <a:pt x="86" y="125"/>
                  </a:cubicBezTo>
                  <a:cubicBezTo>
                    <a:pt x="86" y="124"/>
                    <a:pt x="86" y="123"/>
                    <a:pt x="86" y="122"/>
                  </a:cubicBezTo>
                  <a:cubicBezTo>
                    <a:pt x="87" y="120"/>
                    <a:pt x="87" y="117"/>
                    <a:pt x="88" y="115"/>
                  </a:cubicBezTo>
                  <a:cubicBezTo>
                    <a:pt x="92" y="115"/>
                    <a:pt x="95" y="116"/>
                    <a:pt x="98" y="117"/>
                  </a:cubicBezTo>
                  <a:cubicBezTo>
                    <a:pt x="99" y="117"/>
                    <a:pt x="99" y="117"/>
                    <a:pt x="99" y="117"/>
                  </a:cubicBezTo>
                  <a:cubicBezTo>
                    <a:pt x="98" y="118"/>
                    <a:pt x="97" y="119"/>
                    <a:pt x="96" y="12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438767" y="2840193"/>
              <a:ext cx="748680" cy="1262699"/>
              <a:chOff x="563295" y="3558573"/>
              <a:chExt cx="748680" cy="1262699"/>
            </a:xfrm>
            <a:solidFill>
              <a:schemeClr val="accent3">
                <a:lumMod val="50000"/>
              </a:schemeClr>
            </a:solidFill>
          </p:grpSpPr>
          <p:sp>
            <p:nvSpPr>
              <p:cNvPr id="31" name="Freeform 44"/>
              <p:cNvSpPr>
                <a:spLocks noEditPoints="1"/>
              </p:cNvSpPr>
              <p:nvPr/>
            </p:nvSpPr>
            <p:spPr bwMode="auto">
              <a:xfrm>
                <a:off x="563295" y="3558573"/>
                <a:ext cx="748680" cy="1229176"/>
              </a:xfrm>
              <a:custGeom>
                <a:avLst/>
                <a:gdLst>
                  <a:gd name="T0" fmla="*/ 94 w 113"/>
                  <a:gd name="T1" fmla="*/ 11 h 183"/>
                  <a:gd name="T2" fmla="*/ 73 w 113"/>
                  <a:gd name="T3" fmla="*/ 12 h 183"/>
                  <a:gd name="T4" fmla="*/ 60 w 113"/>
                  <a:gd name="T5" fmla="*/ 2 h 183"/>
                  <a:gd name="T6" fmla="*/ 44 w 113"/>
                  <a:gd name="T7" fmla="*/ 20 h 183"/>
                  <a:gd name="T8" fmla="*/ 12 w 113"/>
                  <a:gd name="T9" fmla="*/ 39 h 183"/>
                  <a:gd name="T10" fmla="*/ 6 w 113"/>
                  <a:gd name="T11" fmla="*/ 52 h 183"/>
                  <a:gd name="T12" fmla="*/ 2 w 113"/>
                  <a:gd name="T13" fmla="*/ 88 h 183"/>
                  <a:gd name="T14" fmla="*/ 13 w 113"/>
                  <a:gd name="T15" fmla="*/ 87 h 183"/>
                  <a:gd name="T16" fmla="*/ 28 w 113"/>
                  <a:gd name="T17" fmla="*/ 78 h 183"/>
                  <a:gd name="T18" fmla="*/ 35 w 113"/>
                  <a:gd name="T19" fmla="*/ 95 h 183"/>
                  <a:gd name="T20" fmla="*/ 44 w 113"/>
                  <a:gd name="T21" fmla="*/ 101 h 183"/>
                  <a:gd name="T22" fmla="*/ 28 w 113"/>
                  <a:gd name="T23" fmla="*/ 144 h 183"/>
                  <a:gd name="T24" fmla="*/ 29 w 113"/>
                  <a:gd name="T25" fmla="*/ 165 h 183"/>
                  <a:gd name="T26" fmla="*/ 32 w 113"/>
                  <a:gd name="T27" fmla="*/ 183 h 183"/>
                  <a:gd name="T28" fmla="*/ 40 w 113"/>
                  <a:gd name="T29" fmla="*/ 166 h 183"/>
                  <a:gd name="T30" fmla="*/ 57 w 113"/>
                  <a:gd name="T31" fmla="*/ 157 h 183"/>
                  <a:gd name="T32" fmla="*/ 79 w 113"/>
                  <a:gd name="T33" fmla="*/ 117 h 183"/>
                  <a:gd name="T34" fmla="*/ 83 w 113"/>
                  <a:gd name="T35" fmla="*/ 97 h 183"/>
                  <a:gd name="T36" fmla="*/ 87 w 113"/>
                  <a:gd name="T37" fmla="*/ 66 h 183"/>
                  <a:gd name="T38" fmla="*/ 84 w 113"/>
                  <a:gd name="T39" fmla="*/ 54 h 183"/>
                  <a:gd name="T40" fmla="*/ 92 w 113"/>
                  <a:gd name="T41" fmla="*/ 42 h 183"/>
                  <a:gd name="T42" fmla="*/ 107 w 113"/>
                  <a:gd name="T43" fmla="*/ 33 h 183"/>
                  <a:gd name="T44" fmla="*/ 47 w 113"/>
                  <a:gd name="T45" fmla="*/ 17 h 183"/>
                  <a:gd name="T46" fmla="*/ 25 w 113"/>
                  <a:gd name="T47" fmla="*/ 73 h 183"/>
                  <a:gd name="T48" fmla="*/ 12 w 113"/>
                  <a:gd name="T49" fmla="*/ 73 h 183"/>
                  <a:gd name="T50" fmla="*/ 11 w 113"/>
                  <a:gd name="T51" fmla="*/ 70 h 183"/>
                  <a:gd name="T52" fmla="*/ 28 w 113"/>
                  <a:gd name="T53" fmla="*/ 60 h 183"/>
                  <a:gd name="T54" fmla="*/ 39 w 113"/>
                  <a:gd name="T55" fmla="*/ 53 h 183"/>
                  <a:gd name="T56" fmla="*/ 32 w 113"/>
                  <a:gd name="T57" fmla="*/ 71 h 183"/>
                  <a:gd name="T58" fmla="*/ 41 w 113"/>
                  <a:gd name="T59" fmla="*/ 82 h 183"/>
                  <a:gd name="T60" fmla="*/ 37 w 113"/>
                  <a:gd name="T61" fmla="*/ 83 h 183"/>
                  <a:gd name="T62" fmla="*/ 49 w 113"/>
                  <a:gd name="T63" fmla="*/ 76 h 183"/>
                  <a:gd name="T64" fmla="*/ 53 w 113"/>
                  <a:gd name="T65" fmla="*/ 61 h 183"/>
                  <a:gd name="T66" fmla="*/ 54 w 113"/>
                  <a:gd name="T67" fmla="*/ 62 h 183"/>
                  <a:gd name="T68" fmla="*/ 52 w 113"/>
                  <a:gd name="T69" fmla="*/ 82 h 183"/>
                  <a:gd name="T70" fmla="*/ 36 w 113"/>
                  <a:gd name="T71" fmla="*/ 155 h 183"/>
                  <a:gd name="T72" fmla="*/ 36 w 113"/>
                  <a:gd name="T73" fmla="*/ 155 h 183"/>
                  <a:gd name="T74" fmla="*/ 37 w 113"/>
                  <a:gd name="T75" fmla="*/ 119 h 183"/>
                  <a:gd name="T76" fmla="*/ 46 w 113"/>
                  <a:gd name="T77" fmla="*/ 119 h 183"/>
                  <a:gd name="T78" fmla="*/ 46 w 113"/>
                  <a:gd name="T79" fmla="*/ 119 h 183"/>
                  <a:gd name="T80" fmla="*/ 69 w 113"/>
                  <a:gd name="T81" fmla="*/ 45 h 183"/>
                  <a:gd name="T82" fmla="*/ 69 w 113"/>
                  <a:gd name="T83" fmla="*/ 40 h 183"/>
                  <a:gd name="T84" fmla="*/ 64 w 113"/>
                  <a:gd name="T85" fmla="*/ 46 h 183"/>
                  <a:gd name="T86" fmla="*/ 63 w 113"/>
                  <a:gd name="T87" fmla="*/ 65 h 183"/>
                  <a:gd name="T88" fmla="*/ 61 w 113"/>
                  <a:gd name="T89" fmla="*/ 55 h 183"/>
                  <a:gd name="T90" fmla="*/ 57 w 113"/>
                  <a:gd name="T91" fmla="*/ 57 h 183"/>
                  <a:gd name="T92" fmla="*/ 57 w 113"/>
                  <a:gd name="T93" fmla="*/ 57 h 183"/>
                  <a:gd name="T94" fmla="*/ 65 w 113"/>
                  <a:gd name="T95" fmla="*/ 73 h 183"/>
                  <a:gd name="T96" fmla="*/ 61 w 113"/>
                  <a:gd name="T97" fmla="*/ 130 h 183"/>
                  <a:gd name="T98" fmla="*/ 58 w 113"/>
                  <a:gd name="T99" fmla="*/ 128 h 183"/>
                  <a:gd name="T100" fmla="*/ 62 w 113"/>
                  <a:gd name="T101" fmla="*/ 105 h 183"/>
                  <a:gd name="T102" fmla="*/ 71 w 113"/>
                  <a:gd name="T103" fmla="*/ 47 h 183"/>
                  <a:gd name="T104" fmla="*/ 68 w 113"/>
                  <a:gd name="T105" fmla="*/ 47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3" h="183">
                    <a:moveTo>
                      <a:pt x="112" y="25"/>
                    </a:moveTo>
                    <a:cubicBezTo>
                      <a:pt x="111" y="22"/>
                      <a:pt x="108" y="20"/>
                      <a:pt x="108" y="16"/>
                    </a:cubicBezTo>
                    <a:cubicBezTo>
                      <a:pt x="106" y="15"/>
                      <a:pt x="105" y="15"/>
                      <a:pt x="103" y="14"/>
                    </a:cubicBezTo>
                    <a:cubicBezTo>
                      <a:pt x="102" y="15"/>
                      <a:pt x="99" y="14"/>
                      <a:pt x="97" y="13"/>
                    </a:cubicBezTo>
                    <a:cubicBezTo>
                      <a:pt x="96" y="13"/>
                      <a:pt x="95" y="12"/>
                      <a:pt x="94" y="11"/>
                    </a:cubicBezTo>
                    <a:cubicBezTo>
                      <a:pt x="90" y="11"/>
                      <a:pt x="87" y="14"/>
                      <a:pt x="85" y="13"/>
                    </a:cubicBezTo>
                    <a:cubicBezTo>
                      <a:pt x="82" y="13"/>
                      <a:pt x="77" y="17"/>
                      <a:pt x="76" y="15"/>
                    </a:cubicBezTo>
                    <a:cubicBezTo>
                      <a:pt x="76" y="15"/>
                      <a:pt x="75" y="15"/>
                      <a:pt x="75" y="15"/>
                    </a:cubicBezTo>
                    <a:cubicBezTo>
                      <a:pt x="74" y="15"/>
                      <a:pt x="74" y="14"/>
                      <a:pt x="74" y="12"/>
                    </a:cubicBezTo>
                    <a:cubicBezTo>
                      <a:pt x="74" y="12"/>
                      <a:pt x="73" y="12"/>
                      <a:pt x="73" y="12"/>
                    </a:cubicBezTo>
                    <a:cubicBezTo>
                      <a:pt x="73" y="12"/>
                      <a:pt x="73" y="12"/>
                      <a:pt x="73" y="11"/>
                    </a:cubicBezTo>
                    <a:cubicBezTo>
                      <a:pt x="72" y="11"/>
                      <a:pt x="72" y="10"/>
                      <a:pt x="70" y="10"/>
                    </a:cubicBezTo>
                    <a:cubicBezTo>
                      <a:pt x="69" y="8"/>
                      <a:pt x="67" y="5"/>
                      <a:pt x="64" y="4"/>
                    </a:cubicBezTo>
                    <a:cubicBezTo>
                      <a:pt x="63" y="3"/>
                      <a:pt x="62" y="3"/>
                      <a:pt x="61" y="3"/>
                    </a:cubicBezTo>
                    <a:cubicBezTo>
                      <a:pt x="60" y="3"/>
                      <a:pt x="60" y="2"/>
                      <a:pt x="60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5" y="1"/>
                      <a:pt x="52" y="0"/>
                      <a:pt x="50" y="1"/>
                    </a:cubicBezTo>
                    <a:cubicBezTo>
                      <a:pt x="49" y="1"/>
                      <a:pt x="47" y="4"/>
                      <a:pt x="46" y="4"/>
                    </a:cubicBezTo>
                    <a:cubicBezTo>
                      <a:pt x="42" y="6"/>
                      <a:pt x="41" y="7"/>
                      <a:pt x="40" y="10"/>
                    </a:cubicBezTo>
                    <a:cubicBezTo>
                      <a:pt x="38" y="14"/>
                      <a:pt x="41" y="19"/>
                      <a:pt x="44" y="20"/>
                    </a:cubicBezTo>
                    <a:cubicBezTo>
                      <a:pt x="47" y="22"/>
                      <a:pt x="50" y="20"/>
                      <a:pt x="51" y="24"/>
                    </a:cubicBezTo>
                    <a:cubicBezTo>
                      <a:pt x="50" y="25"/>
                      <a:pt x="49" y="25"/>
                      <a:pt x="48" y="26"/>
                    </a:cubicBezTo>
                    <a:cubicBezTo>
                      <a:pt x="41" y="29"/>
                      <a:pt x="35" y="30"/>
                      <a:pt x="28" y="33"/>
                    </a:cubicBezTo>
                    <a:cubicBezTo>
                      <a:pt x="26" y="34"/>
                      <a:pt x="24" y="35"/>
                      <a:pt x="23" y="36"/>
                    </a:cubicBezTo>
                    <a:cubicBezTo>
                      <a:pt x="20" y="37"/>
                      <a:pt x="16" y="39"/>
                      <a:pt x="12" y="39"/>
                    </a:cubicBezTo>
                    <a:cubicBezTo>
                      <a:pt x="12" y="39"/>
                      <a:pt x="11" y="38"/>
                      <a:pt x="10" y="38"/>
                    </a:cubicBezTo>
                    <a:cubicBezTo>
                      <a:pt x="10" y="38"/>
                      <a:pt x="7" y="39"/>
                      <a:pt x="6" y="40"/>
                    </a:cubicBezTo>
                    <a:cubicBezTo>
                      <a:pt x="6" y="40"/>
                      <a:pt x="6" y="49"/>
                      <a:pt x="6" y="49"/>
                    </a:cubicBezTo>
                    <a:cubicBezTo>
                      <a:pt x="6" y="49"/>
                      <a:pt x="6" y="50"/>
                      <a:pt x="6" y="51"/>
                    </a:cubicBezTo>
                    <a:cubicBezTo>
                      <a:pt x="6" y="51"/>
                      <a:pt x="6" y="51"/>
                      <a:pt x="6" y="52"/>
                    </a:cubicBezTo>
                    <a:cubicBezTo>
                      <a:pt x="6" y="52"/>
                      <a:pt x="7" y="53"/>
                      <a:pt x="7" y="54"/>
                    </a:cubicBezTo>
                    <a:cubicBezTo>
                      <a:pt x="6" y="55"/>
                      <a:pt x="5" y="57"/>
                      <a:pt x="5" y="58"/>
                    </a:cubicBezTo>
                    <a:cubicBezTo>
                      <a:pt x="4" y="61"/>
                      <a:pt x="3" y="64"/>
                      <a:pt x="2" y="68"/>
                    </a:cubicBezTo>
                    <a:cubicBezTo>
                      <a:pt x="2" y="73"/>
                      <a:pt x="2" y="73"/>
                      <a:pt x="2" y="73"/>
                    </a:cubicBezTo>
                    <a:cubicBezTo>
                      <a:pt x="1" y="78"/>
                      <a:pt x="1" y="84"/>
                      <a:pt x="2" y="88"/>
                    </a:cubicBezTo>
                    <a:cubicBezTo>
                      <a:pt x="2" y="92"/>
                      <a:pt x="0" y="98"/>
                      <a:pt x="3" y="102"/>
                    </a:cubicBezTo>
                    <a:cubicBezTo>
                      <a:pt x="3" y="102"/>
                      <a:pt x="4" y="103"/>
                      <a:pt x="4" y="103"/>
                    </a:cubicBezTo>
                    <a:cubicBezTo>
                      <a:pt x="8" y="105"/>
                      <a:pt x="12" y="107"/>
                      <a:pt x="13" y="102"/>
                    </a:cubicBezTo>
                    <a:cubicBezTo>
                      <a:pt x="14" y="100"/>
                      <a:pt x="13" y="99"/>
                      <a:pt x="13" y="98"/>
                    </a:cubicBezTo>
                    <a:cubicBezTo>
                      <a:pt x="14" y="94"/>
                      <a:pt x="14" y="91"/>
                      <a:pt x="13" y="87"/>
                    </a:cubicBezTo>
                    <a:cubicBezTo>
                      <a:pt x="13" y="87"/>
                      <a:pt x="13" y="86"/>
                      <a:pt x="13" y="86"/>
                    </a:cubicBezTo>
                    <a:cubicBezTo>
                      <a:pt x="16" y="87"/>
                      <a:pt x="17" y="89"/>
                      <a:pt x="20" y="89"/>
                    </a:cubicBezTo>
                    <a:cubicBezTo>
                      <a:pt x="20" y="89"/>
                      <a:pt x="20" y="89"/>
                      <a:pt x="20" y="89"/>
                    </a:cubicBezTo>
                    <a:cubicBezTo>
                      <a:pt x="21" y="88"/>
                      <a:pt x="20" y="86"/>
                      <a:pt x="20" y="84"/>
                    </a:cubicBezTo>
                    <a:cubicBezTo>
                      <a:pt x="21" y="82"/>
                      <a:pt x="26" y="79"/>
                      <a:pt x="28" y="78"/>
                    </a:cubicBezTo>
                    <a:cubicBezTo>
                      <a:pt x="29" y="82"/>
                      <a:pt x="25" y="83"/>
                      <a:pt x="25" y="87"/>
                    </a:cubicBezTo>
                    <a:cubicBezTo>
                      <a:pt x="26" y="88"/>
                      <a:pt x="27" y="90"/>
                      <a:pt x="28" y="90"/>
                    </a:cubicBezTo>
                    <a:cubicBezTo>
                      <a:pt x="29" y="92"/>
                      <a:pt x="29" y="93"/>
                      <a:pt x="28" y="94"/>
                    </a:cubicBezTo>
                    <a:cubicBezTo>
                      <a:pt x="29" y="94"/>
                      <a:pt x="28" y="94"/>
                      <a:pt x="29" y="95"/>
                    </a:cubicBezTo>
                    <a:cubicBezTo>
                      <a:pt x="30" y="95"/>
                      <a:pt x="33" y="95"/>
                      <a:pt x="35" y="95"/>
                    </a:cubicBezTo>
                    <a:cubicBezTo>
                      <a:pt x="37" y="95"/>
                      <a:pt x="39" y="95"/>
                      <a:pt x="40" y="95"/>
                    </a:cubicBezTo>
                    <a:cubicBezTo>
                      <a:pt x="43" y="95"/>
                      <a:pt x="45" y="95"/>
                      <a:pt x="47" y="95"/>
                    </a:cubicBezTo>
                    <a:cubicBezTo>
                      <a:pt x="51" y="95"/>
                      <a:pt x="55" y="94"/>
                      <a:pt x="57" y="94"/>
                    </a:cubicBezTo>
                    <a:cubicBezTo>
                      <a:pt x="57" y="95"/>
                      <a:pt x="57" y="95"/>
                      <a:pt x="57" y="95"/>
                    </a:cubicBezTo>
                    <a:cubicBezTo>
                      <a:pt x="53" y="97"/>
                      <a:pt x="48" y="99"/>
                      <a:pt x="44" y="101"/>
                    </a:cubicBezTo>
                    <a:cubicBezTo>
                      <a:pt x="43" y="101"/>
                      <a:pt x="42" y="101"/>
                      <a:pt x="41" y="100"/>
                    </a:cubicBezTo>
                    <a:cubicBezTo>
                      <a:pt x="36" y="102"/>
                      <a:pt x="36" y="108"/>
                      <a:pt x="34" y="113"/>
                    </a:cubicBezTo>
                    <a:cubicBezTo>
                      <a:pt x="33" y="115"/>
                      <a:pt x="32" y="119"/>
                      <a:pt x="32" y="123"/>
                    </a:cubicBezTo>
                    <a:cubicBezTo>
                      <a:pt x="31" y="125"/>
                      <a:pt x="31" y="128"/>
                      <a:pt x="31" y="131"/>
                    </a:cubicBezTo>
                    <a:cubicBezTo>
                      <a:pt x="30" y="135"/>
                      <a:pt x="29" y="140"/>
                      <a:pt x="28" y="144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7" y="151"/>
                      <a:pt x="25" y="156"/>
                      <a:pt x="28" y="160"/>
                    </a:cubicBezTo>
                    <a:cubicBezTo>
                      <a:pt x="29" y="160"/>
                      <a:pt x="31" y="160"/>
                      <a:pt x="32" y="160"/>
                    </a:cubicBezTo>
                    <a:cubicBezTo>
                      <a:pt x="32" y="160"/>
                      <a:pt x="32" y="160"/>
                      <a:pt x="32" y="160"/>
                    </a:cubicBezTo>
                    <a:cubicBezTo>
                      <a:pt x="32" y="162"/>
                      <a:pt x="30" y="164"/>
                      <a:pt x="29" y="165"/>
                    </a:cubicBezTo>
                    <a:cubicBezTo>
                      <a:pt x="27" y="165"/>
                      <a:pt x="27" y="165"/>
                      <a:pt x="27" y="165"/>
                    </a:cubicBezTo>
                    <a:cubicBezTo>
                      <a:pt x="26" y="165"/>
                      <a:pt x="25" y="167"/>
                      <a:pt x="24" y="167"/>
                    </a:cubicBezTo>
                    <a:cubicBezTo>
                      <a:pt x="23" y="171"/>
                      <a:pt x="22" y="174"/>
                      <a:pt x="24" y="178"/>
                    </a:cubicBezTo>
                    <a:cubicBezTo>
                      <a:pt x="24" y="179"/>
                      <a:pt x="27" y="179"/>
                      <a:pt x="28" y="180"/>
                    </a:cubicBezTo>
                    <a:cubicBezTo>
                      <a:pt x="29" y="181"/>
                      <a:pt x="30" y="182"/>
                      <a:pt x="32" y="183"/>
                    </a:cubicBezTo>
                    <a:cubicBezTo>
                      <a:pt x="33" y="181"/>
                      <a:pt x="32" y="180"/>
                      <a:pt x="33" y="177"/>
                    </a:cubicBezTo>
                    <a:cubicBezTo>
                      <a:pt x="34" y="177"/>
                      <a:pt x="34" y="176"/>
                      <a:pt x="35" y="176"/>
                    </a:cubicBezTo>
                    <a:cubicBezTo>
                      <a:pt x="35" y="175"/>
                      <a:pt x="35" y="174"/>
                      <a:pt x="36" y="173"/>
                    </a:cubicBezTo>
                    <a:cubicBezTo>
                      <a:pt x="36" y="172"/>
                      <a:pt x="37" y="172"/>
                      <a:pt x="37" y="171"/>
                    </a:cubicBezTo>
                    <a:cubicBezTo>
                      <a:pt x="38" y="170"/>
                      <a:pt x="39" y="168"/>
                      <a:pt x="40" y="166"/>
                    </a:cubicBezTo>
                    <a:cubicBezTo>
                      <a:pt x="41" y="166"/>
                      <a:pt x="42" y="165"/>
                      <a:pt x="43" y="164"/>
                    </a:cubicBezTo>
                    <a:cubicBezTo>
                      <a:pt x="43" y="162"/>
                      <a:pt x="44" y="162"/>
                      <a:pt x="45" y="161"/>
                    </a:cubicBezTo>
                    <a:cubicBezTo>
                      <a:pt x="46" y="160"/>
                      <a:pt x="48" y="160"/>
                      <a:pt x="49" y="159"/>
                    </a:cubicBezTo>
                    <a:cubicBezTo>
                      <a:pt x="50" y="159"/>
                      <a:pt x="50" y="158"/>
                      <a:pt x="50" y="158"/>
                    </a:cubicBezTo>
                    <a:cubicBezTo>
                      <a:pt x="52" y="156"/>
                      <a:pt x="56" y="157"/>
                      <a:pt x="57" y="157"/>
                    </a:cubicBezTo>
                    <a:cubicBezTo>
                      <a:pt x="61" y="155"/>
                      <a:pt x="62" y="151"/>
                      <a:pt x="65" y="148"/>
                    </a:cubicBezTo>
                    <a:cubicBezTo>
                      <a:pt x="65" y="147"/>
                      <a:pt x="67" y="147"/>
                      <a:pt x="68" y="146"/>
                    </a:cubicBezTo>
                    <a:cubicBezTo>
                      <a:pt x="70" y="144"/>
                      <a:pt x="71" y="143"/>
                      <a:pt x="74" y="143"/>
                    </a:cubicBezTo>
                    <a:cubicBezTo>
                      <a:pt x="77" y="140"/>
                      <a:pt x="76" y="130"/>
                      <a:pt x="77" y="125"/>
                    </a:cubicBezTo>
                    <a:cubicBezTo>
                      <a:pt x="77" y="123"/>
                      <a:pt x="79" y="119"/>
                      <a:pt x="79" y="117"/>
                    </a:cubicBezTo>
                    <a:cubicBezTo>
                      <a:pt x="79" y="117"/>
                      <a:pt x="79" y="116"/>
                      <a:pt x="79" y="116"/>
                    </a:cubicBezTo>
                    <a:cubicBezTo>
                      <a:pt x="79" y="114"/>
                      <a:pt x="80" y="112"/>
                      <a:pt x="80" y="110"/>
                    </a:cubicBezTo>
                    <a:cubicBezTo>
                      <a:pt x="80" y="109"/>
                      <a:pt x="80" y="108"/>
                      <a:pt x="80" y="108"/>
                    </a:cubicBezTo>
                    <a:cubicBezTo>
                      <a:pt x="80" y="107"/>
                      <a:pt x="81" y="105"/>
                      <a:pt x="81" y="104"/>
                    </a:cubicBezTo>
                    <a:cubicBezTo>
                      <a:pt x="82" y="102"/>
                      <a:pt x="83" y="99"/>
                      <a:pt x="83" y="97"/>
                    </a:cubicBezTo>
                    <a:cubicBezTo>
                      <a:pt x="84" y="93"/>
                      <a:pt x="79" y="87"/>
                      <a:pt x="76" y="86"/>
                    </a:cubicBezTo>
                    <a:cubicBezTo>
                      <a:pt x="74" y="85"/>
                      <a:pt x="72" y="88"/>
                      <a:pt x="69" y="88"/>
                    </a:cubicBezTo>
                    <a:cubicBezTo>
                      <a:pt x="69" y="88"/>
                      <a:pt x="69" y="88"/>
                      <a:pt x="69" y="88"/>
                    </a:cubicBezTo>
                    <a:cubicBezTo>
                      <a:pt x="68" y="83"/>
                      <a:pt x="70" y="82"/>
                      <a:pt x="71" y="79"/>
                    </a:cubicBezTo>
                    <a:cubicBezTo>
                      <a:pt x="75" y="72"/>
                      <a:pt x="79" y="69"/>
                      <a:pt x="87" y="66"/>
                    </a:cubicBezTo>
                    <a:cubicBezTo>
                      <a:pt x="91" y="65"/>
                      <a:pt x="96" y="67"/>
                      <a:pt x="100" y="65"/>
                    </a:cubicBezTo>
                    <a:cubicBezTo>
                      <a:pt x="101" y="63"/>
                      <a:pt x="97" y="55"/>
                      <a:pt x="95" y="55"/>
                    </a:cubicBezTo>
                    <a:cubicBezTo>
                      <a:pt x="92" y="54"/>
                      <a:pt x="92" y="57"/>
                      <a:pt x="90" y="58"/>
                    </a:cubicBezTo>
                    <a:cubicBezTo>
                      <a:pt x="90" y="58"/>
                      <a:pt x="85" y="59"/>
                      <a:pt x="84" y="59"/>
                    </a:cubicBezTo>
                    <a:cubicBezTo>
                      <a:pt x="83" y="57"/>
                      <a:pt x="84" y="56"/>
                      <a:pt x="84" y="54"/>
                    </a:cubicBezTo>
                    <a:cubicBezTo>
                      <a:pt x="84" y="53"/>
                      <a:pt x="84" y="53"/>
                      <a:pt x="84" y="52"/>
                    </a:cubicBezTo>
                    <a:cubicBezTo>
                      <a:pt x="83" y="50"/>
                      <a:pt x="83" y="48"/>
                      <a:pt x="82" y="46"/>
                    </a:cubicBezTo>
                    <a:cubicBezTo>
                      <a:pt x="82" y="46"/>
                      <a:pt x="83" y="45"/>
                      <a:pt x="84" y="45"/>
                    </a:cubicBezTo>
                    <a:cubicBezTo>
                      <a:pt x="84" y="44"/>
                      <a:pt x="84" y="44"/>
                      <a:pt x="83" y="44"/>
                    </a:cubicBezTo>
                    <a:cubicBezTo>
                      <a:pt x="86" y="42"/>
                      <a:pt x="89" y="44"/>
                      <a:pt x="92" y="42"/>
                    </a:cubicBezTo>
                    <a:cubicBezTo>
                      <a:pt x="94" y="41"/>
                      <a:pt x="95" y="38"/>
                      <a:pt x="96" y="36"/>
                    </a:cubicBezTo>
                    <a:cubicBezTo>
                      <a:pt x="97" y="36"/>
                      <a:pt x="97" y="36"/>
                      <a:pt x="98" y="35"/>
                    </a:cubicBezTo>
                    <a:cubicBezTo>
                      <a:pt x="98" y="34"/>
                      <a:pt x="99" y="33"/>
                      <a:pt x="100" y="33"/>
                    </a:cubicBezTo>
                    <a:cubicBezTo>
                      <a:pt x="101" y="32"/>
                      <a:pt x="105" y="33"/>
                      <a:pt x="105" y="34"/>
                    </a:cubicBezTo>
                    <a:cubicBezTo>
                      <a:pt x="106" y="34"/>
                      <a:pt x="106" y="33"/>
                      <a:pt x="107" y="33"/>
                    </a:cubicBezTo>
                    <a:cubicBezTo>
                      <a:pt x="107" y="33"/>
                      <a:pt x="108" y="33"/>
                      <a:pt x="108" y="33"/>
                    </a:cubicBezTo>
                    <a:cubicBezTo>
                      <a:pt x="111" y="33"/>
                      <a:pt x="111" y="31"/>
                      <a:pt x="112" y="28"/>
                    </a:cubicBezTo>
                    <a:cubicBezTo>
                      <a:pt x="112" y="27"/>
                      <a:pt x="113" y="27"/>
                      <a:pt x="112" y="25"/>
                    </a:cubicBezTo>
                    <a:close/>
                    <a:moveTo>
                      <a:pt x="48" y="17"/>
                    </a:moveTo>
                    <a:cubicBezTo>
                      <a:pt x="47" y="17"/>
                      <a:pt x="47" y="17"/>
                      <a:pt x="47" y="17"/>
                    </a:cubicBezTo>
                    <a:cubicBezTo>
                      <a:pt x="47" y="17"/>
                      <a:pt x="47" y="17"/>
                      <a:pt x="47" y="17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8" y="17"/>
                      <a:pt x="48" y="17"/>
                      <a:pt x="48" y="17"/>
                    </a:cubicBezTo>
                    <a:close/>
                    <a:moveTo>
                      <a:pt x="32" y="71"/>
                    </a:moveTo>
                    <a:cubicBezTo>
                      <a:pt x="30" y="73"/>
                      <a:pt x="27" y="72"/>
                      <a:pt x="25" y="73"/>
                    </a:cubicBezTo>
                    <a:cubicBezTo>
                      <a:pt x="21" y="75"/>
                      <a:pt x="18" y="78"/>
                      <a:pt x="13" y="79"/>
                    </a:cubicBezTo>
                    <a:cubicBezTo>
                      <a:pt x="13" y="79"/>
                      <a:pt x="13" y="79"/>
                      <a:pt x="13" y="79"/>
                    </a:cubicBezTo>
                    <a:cubicBezTo>
                      <a:pt x="12" y="77"/>
                      <a:pt x="12" y="74"/>
                      <a:pt x="13" y="73"/>
                    </a:cubicBezTo>
                    <a:cubicBezTo>
                      <a:pt x="13" y="73"/>
                      <a:pt x="13" y="73"/>
                      <a:pt x="13" y="73"/>
                    </a:cubicBezTo>
                    <a:cubicBezTo>
                      <a:pt x="13" y="73"/>
                      <a:pt x="12" y="73"/>
                      <a:pt x="12" y="73"/>
                    </a:cubicBezTo>
                    <a:cubicBezTo>
                      <a:pt x="12" y="75"/>
                      <a:pt x="12" y="76"/>
                      <a:pt x="11" y="78"/>
                    </a:cubicBezTo>
                    <a:cubicBezTo>
                      <a:pt x="11" y="78"/>
                      <a:pt x="11" y="78"/>
                      <a:pt x="11" y="78"/>
                    </a:cubicBezTo>
                    <a:cubicBezTo>
                      <a:pt x="11" y="78"/>
                      <a:pt x="11" y="78"/>
                      <a:pt x="11" y="78"/>
                    </a:cubicBezTo>
                    <a:cubicBezTo>
                      <a:pt x="10" y="76"/>
                      <a:pt x="11" y="74"/>
                      <a:pt x="11" y="73"/>
                    </a:cubicBezTo>
                    <a:cubicBezTo>
                      <a:pt x="11" y="72"/>
                      <a:pt x="11" y="71"/>
                      <a:pt x="11" y="70"/>
                    </a:cubicBezTo>
                    <a:cubicBezTo>
                      <a:pt x="12" y="67"/>
                      <a:pt x="14" y="65"/>
                      <a:pt x="16" y="63"/>
                    </a:cubicBezTo>
                    <a:cubicBezTo>
                      <a:pt x="17" y="62"/>
                      <a:pt x="19" y="63"/>
                      <a:pt x="19" y="63"/>
                    </a:cubicBezTo>
                    <a:cubicBezTo>
                      <a:pt x="20" y="63"/>
                      <a:pt x="22" y="62"/>
                      <a:pt x="23" y="62"/>
                    </a:cubicBezTo>
                    <a:cubicBezTo>
                      <a:pt x="24" y="61"/>
                      <a:pt x="25" y="60"/>
                      <a:pt x="26" y="60"/>
                    </a:cubicBezTo>
                    <a:cubicBezTo>
                      <a:pt x="27" y="60"/>
                      <a:pt x="27" y="60"/>
                      <a:pt x="28" y="60"/>
                    </a:cubicBezTo>
                    <a:cubicBezTo>
                      <a:pt x="28" y="59"/>
                      <a:pt x="29" y="59"/>
                      <a:pt x="29" y="59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31" y="58"/>
                      <a:pt x="31" y="58"/>
                      <a:pt x="32" y="58"/>
                    </a:cubicBezTo>
                    <a:cubicBezTo>
                      <a:pt x="32" y="57"/>
                      <a:pt x="38" y="54"/>
                      <a:pt x="39" y="54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40" y="52"/>
                      <a:pt x="49" y="47"/>
                      <a:pt x="51" y="47"/>
                    </a:cubicBezTo>
                    <a:cubicBezTo>
                      <a:pt x="51" y="49"/>
                      <a:pt x="45" y="57"/>
                      <a:pt x="43" y="58"/>
                    </a:cubicBezTo>
                    <a:cubicBezTo>
                      <a:pt x="42" y="59"/>
                      <a:pt x="41" y="59"/>
                      <a:pt x="40" y="60"/>
                    </a:cubicBezTo>
                    <a:cubicBezTo>
                      <a:pt x="39" y="62"/>
                      <a:pt x="38" y="64"/>
                      <a:pt x="37" y="65"/>
                    </a:cubicBezTo>
                    <a:cubicBezTo>
                      <a:pt x="36" y="66"/>
                      <a:pt x="32" y="70"/>
                      <a:pt x="32" y="71"/>
                    </a:cubicBezTo>
                    <a:close/>
                    <a:moveTo>
                      <a:pt x="44" y="80"/>
                    </a:moveTo>
                    <a:cubicBezTo>
                      <a:pt x="43" y="80"/>
                      <a:pt x="42" y="79"/>
                      <a:pt x="41" y="79"/>
                    </a:cubicBezTo>
                    <a:cubicBezTo>
                      <a:pt x="41" y="79"/>
                      <a:pt x="41" y="79"/>
                      <a:pt x="41" y="79"/>
                    </a:cubicBezTo>
                    <a:cubicBezTo>
                      <a:pt x="42" y="80"/>
                      <a:pt x="43" y="81"/>
                      <a:pt x="44" y="81"/>
                    </a:cubicBezTo>
                    <a:cubicBezTo>
                      <a:pt x="44" y="83"/>
                      <a:pt x="42" y="82"/>
                      <a:pt x="41" y="82"/>
                    </a:cubicBezTo>
                    <a:cubicBezTo>
                      <a:pt x="40" y="82"/>
                      <a:pt x="40" y="82"/>
                      <a:pt x="39" y="82"/>
                    </a:cubicBezTo>
                    <a:cubicBezTo>
                      <a:pt x="39" y="84"/>
                      <a:pt x="39" y="84"/>
                      <a:pt x="39" y="84"/>
                    </a:cubicBezTo>
                    <a:cubicBezTo>
                      <a:pt x="39" y="84"/>
                      <a:pt x="39" y="84"/>
                      <a:pt x="39" y="84"/>
                    </a:cubicBezTo>
                    <a:cubicBezTo>
                      <a:pt x="38" y="84"/>
                      <a:pt x="38" y="84"/>
                      <a:pt x="38" y="84"/>
                    </a:cubicBezTo>
                    <a:cubicBezTo>
                      <a:pt x="37" y="84"/>
                      <a:pt x="37" y="83"/>
                      <a:pt x="37" y="83"/>
                    </a:cubicBezTo>
                    <a:cubicBezTo>
                      <a:pt x="37" y="82"/>
                      <a:pt x="38" y="81"/>
                      <a:pt x="39" y="80"/>
                    </a:cubicBezTo>
                    <a:cubicBezTo>
                      <a:pt x="39" y="79"/>
                      <a:pt x="39" y="78"/>
                      <a:pt x="39" y="78"/>
                    </a:cubicBezTo>
                    <a:cubicBezTo>
                      <a:pt x="40" y="75"/>
                      <a:pt x="44" y="77"/>
                      <a:pt x="47" y="75"/>
                    </a:cubicBezTo>
                    <a:cubicBezTo>
                      <a:pt x="48" y="75"/>
                      <a:pt x="48" y="76"/>
                      <a:pt x="48" y="76"/>
                    </a:cubicBezTo>
                    <a:cubicBezTo>
                      <a:pt x="49" y="76"/>
                      <a:pt x="49" y="76"/>
                      <a:pt x="49" y="76"/>
                    </a:cubicBezTo>
                    <a:cubicBezTo>
                      <a:pt x="48" y="77"/>
                      <a:pt x="46" y="81"/>
                      <a:pt x="44" y="80"/>
                    </a:cubicBezTo>
                    <a:close/>
                    <a:moveTo>
                      <a:pt x="52" y="68"/>
                    </a:moveTo>
                    <a:cubicBezTo>
                      <a:pt x="50" y="69"/>
                      <a:pt x="47" y="70"/>
                      <a:pt x="45" y="7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46" y="67"/>
                      <a:pt x="50" y="61"/>
                      <a:pt x="53" y="61"/>
                    </a:cubicBezTo>
                    <a:cubicBezTo>
                      <a:pt x="53" y="60"/>
                      <a:pt x="53" y="60"/>
                      <a:pt x="53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4" y="60"/>
                      <a:pt x="54" y="60"/>
                      <a:pt x="54" y="61"/>
                    </a:cubicBezTo>
                    <a:cubicBezTo>
                      <a:pt x="54" y="61"/>
                      <a:pt x="53" y="61"/>
                      <a:pt x="53" y="61"/>
                    </a:cubicBezTo>
                    <a:cubicBezTo>
                      <a:pt x="53" y="61"/>
                      <a:pt x="53" y="61"/>
                      <a:pt x="54" y="62"/>
                    </a:cubicBezTo>
                    <a:cubicBezTo>
                      <a:pt x="54" y="64"/>
                      <a:pt x="53" y="65"/>
                      <a:pt x="51" y="66"/>
                    </a:cubicBezTo>
                    <a:cubicBezTo>
                      <a:pt x="51" y="66"/>
                      <a:pt x="51" y="67"/>
                      <a:pt x="52" y="68"/>
                    </a:cubicBezTo>
                    <a:close/>
                    <a:moveTo>
                      <a:pt x="54" y="84"/>
                    </a:moveTo>
                    <a:cubicBezTo>
                      <a:pt x="54" y="84"/>
                      <a:pt x="54" y="84"/>
                      <a:pt x="53" y="84"/>
                    </a:cubicBezTo>
                    <a:cubicBezTo>
                      <a:pt x="53" y="83"/>
                      <a:pt x="53" y="83"/>
                      <a:pt x="52" y="82"/>
                    </a:cubicBezTo>
                    <a:cubicBezTo>
                      <a:pt x="53" y="81"/>
                      <a:pt x="54" y="79"/>
                      <a:pt x="55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55" y="80"/>
                      <a:pt x="55" y="83"/>
                      <a:pt x="54" y="84"/>
                    </a:cubicBezTo>
                    <a:close/>
                    <a:moveTo>
                      <a:pt x="36" y="155"/>
                    </a:moveTo>
                    <a:cubicBezTo>
                      <a:pt x="36" y="155"/>
                      <a:pt x="36" y="155"/>
                      <a:pt x="36" y="155"/>
                    </a:cubicBezTo>
                    <a:cubicBezTo>
                      <a:pt x="35" y="155"/>
                      <a:pt x="35" y="155"/>
                      <a:pt x="35" y="155"/>
                    </a:cubicBezTo>
                    <a:cubicBezTo>
                      <a:pt x="36" y="154"/>
                      <a:pt x="36" y="151"/>
                      <a:pt x="37" y="150"/>
                    </a:cubicBezTo>
                    <a:cubicBezTo>
                      <a:pt x="37" y="150"/>
                      <a:pt x="38" y="150"/>
                      <a:pt x="38" y="150"/>
                    </a:cubicBezTo>
                    <a:cubicBezTo>
                      <a:pt x="38" y="150"/>
                      <a:pt x="39" y="151"/>
                      <a:pt x="39" y="152"/>
                    </a:cubicBezTo>
                    <a:cubicBezTo>
                      <a:pt x="38" y="153"/>
                      <a:pt x="37" y="154"/>
                      <a:pt x="36" y="155"/>
                    </a:cubicBezTo>
                    <a:close/>
                    <a:moveTo>
                      <a:pt x="39" y="131"/>
                    </a:moveTo>
                    <a:cubicBezTo>
                      <a:pt x="38" y="132"/>
                      <a:pt x="36" y="133"/>
                      <a:pt x="36" y="135"/>
                    </a:cubicBezTo>
                    <a:cubicBezTo>
                      <a:pt x="35" y="135"/>
                      <a:pt x="35" y="135"/>
                      <a:pt x="35" y="135"/>
                    </a:cubicBezTo>
                    <a:cubicBezTo>
                      <a:pt x="35" y="133"/>
                      <a:pt x="36" y="131"/>
                      <a:pt x="36" y="130"/>
                    </a:cubicBezTo>
                    <a:cubicBezTo>
                      <a:pt x="36" y="126"/>
                      <a:pt x="35" y="123"/>
                      <a:pt x="37" y="119"/>
                    </a:cubicBezTo>
                    <a:cubicBezTo>
                      <a:pt x="37" y="117"/>
                      <a:pt x="39" y="115"/>
                      <a:pt x="39" y="112"/>
                    </a:cubicBezTo>
                    <a:cubicBezTo>
                      <a:pt x="40" y="112"/>
                      <a:pt x="40" y="112"/>
                      <a:pt x="40" y="112"/>
                    </a:cubicBezTo>
                    <a:cubicBezTo>
                      <a:pt x="41" y="113"/>
                      <a:pt x="41" y="116"/>
                      <a:pt x="43" y="117"/>
                    </a:cubicBezTo>
                    <a:cubicBezTo>
                      <a:pt x="43" y="121"/>
                      <a:pt x="41" y="128"/>
                      <a:pt x="39" y="131"/>
                    </a:cubicBezTo>
                    <a:close/>
                    <a:moveTo>
                      <a:pt x="46" y="119"/>
                    </a:moveTo>
                    <a:cubicBezTo>
                      <a:pt x="45" y="120"/>
                      <a:pt x="45" y="120"/>
                      <a:pt x="44" y="121"/>
                    </a:cubicBezTo>
                    <a:cubicBezTo>
                      <a:pt x="44" y="121"/>
                      <a:pt x="43" y="121"/>
                      <a:pt x="43" y="121"/>
                    </a:cubicBezTo>
                    <a:cubicBezTo>
                      <a:pt x="43" y="121"/>
                      <a:pt x="43" y="121"/>
                      <a:pt x="43" y="121"/>
                    </a:cubicBezTo>
                    <a:cubicBezTo>
                      <a:pt x="43" y="120"/>
                      <a:pt x="44" y="119"/>
                      <a:pt x="44" y="118"/>
                    </a:cubicBezTo>
                    <a:cubicBezTo>
                      <a:pt x="45" y="118"/>
                      <a:pt x="45" y="119"/>
                      <a:pt x="46" y="119"/>
                    </a:cubicBezTo>
                    <a:close/>
                    <a:moveTo>
                      <a:pt x="69" y="45"/>
                    </a:moveTo>
                    <a:cubicBezTo>
                      <a:pt x="69" y="45"/>
                      <a:pt x="69" y="45"/>
                      <a:pt x="69" y="45"/>
                    </a:cubicBezTo>
                    <a:cubicBezTo>
                      <a:pt x="69" y="45"/>
                      <a:pt x="69" y="45"/>
                      <a:pt x="69" y="45"/>
                    </a:cubicBezTo>
                    <a:cubicBezTo>
                      <a:pt x="69" y="45"/>
                      <a:pt x="69" y="46"/>
                      <a:pt x="69" y="46"/>
                    </a:cubicBezTo>
                    <a:lnTo>
                      <a:pt x="69" y="45"/>
                    </a:lnTo>
                    <a:close/>
                    <a:moveTo>
                      <a:pt x="57" y="44"/>
                    </a:moveTo>
                    <a:cubicBezTo>
                      <a:pt x="57" y="44"/>
                      <a:pt x="63" y="40"/>
                      <a:pt x="64" y="40"/>
                    </a:cubicBezTo>
                    <a:cubicBezTo>
                      <a:pt x="65" y="40"/>
                      <a:pt x="67" y="40"/>
                      <a:pt x="68" y="39"/>
                    </a:cubicBezTo>
                    <a:cubicBezTo>
                      <a:pt x="68" y="39"/>
                      <a:pt x="68" y="39"/>
                      <a:pt x="69" y="39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41"/>
                      <a:pt x="66" y="42"/>
                      <a:pt x="65" y="43"/>
                    </a:cubicBezTo>
                    <a:cubicBezTo>
                      <a:pt x="65" y="43"/>
                      <a:pt x="65" y="43"/>
                      <a:pt x="65" y="43"/>
                    </a:cubicBezTo>
                    <a:cubicBezTo>
                      <a:pt x="65" y="44"/>
                      <a:pt x="63" y="45"/>
                      <a:pt x="63" y="45"/>
                    </a:cubicBezTo>
                    <a:cubicBezTo>
                      <a:pt x="63" y="46"/>
                      <a:pt x="64" y="45"/>
                      <a:pt x="64" y="45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63" y="47"/>
                      <a:pt x="62" y="47"/>
                      <a:pt x="61" y="49"/>
                    </a:cubicBezTo>
                    <a:cubicBezTo>
                      <a:pt x="61" y="49"/>
                      <a:pt x="61" y="49"/>
                      <a:pt x="61" y="49"/>
                    </a:cubicBezTo>
                    <a:cubicBezTo>
                      <a:pt x="60" y="46"/>
                      <a:pt x="59" y="46"/>
                      <a:pt x="57" y="45"/>
                    </a:cubicBezTo>
                    <a:lnTo>
                      <a:pt x="57" y="44"/>
                    </a:lnTo>
                    <a:close/>
                    <a:moveTo>
                      <a:pt x="63" y="65"/>
                    </a:moveTo>
                    <a:cubicBezTo>
                      <a:pt x="62" y="66"/>
                      <a:pt x="61" y="66"/>
                      <a:pt x="60" y="66"/>
                    </a:cubicBezTo>
                    <a:cubicBezTo>
                      <a:pt x="59" y="65"/>
                      <a:pt x="58" y="61"/>
                      <a:pt x="58" y="60"/>
                    </a:cubicBezTo>
                    <a:cubicBezTo>
                      <a:pt x="62" y="60"/>
                      <a:pt x="63" y="63"/>
                      <a:pt x="63" y="65"/>
                    </a:cubicBezTo>
                    <a:close/>
                    <a:moveTo>
                      <a:pt x="59" y="55"/>
                    </a:moveTo>
                    <a:cubicBezTo>
                      <a:pt x="59" y="55"/>
                      <a:pt x="60" y="55"/>
                      <a:pt x="61" y="55"/>
                    </a:cubicBezTo>
                    <a:cubicBezTo>
                      <a:pt x="61" y="57"/>
                      <a:pt x="61" y="57"/>
                      <a:pt x="61" y="57"/>
                    </a:cubicBezTo>
                    <a:cubicBezTo>
                      <a:pt x="60" y="57"/>
                      <a:pt x="60" y="57"/>
                      <a:pt x="60" y="57"/>
                    </a:cubicBezTo>
                    <a:cubicBezTo>
                      <a:pt x="60" y="57"/>
                      <a:pt x="60" y="57"/>
                      <a:pt x="60" y="57"/>
                    </a:cubicBezTo>
                    <a:cubicBezTo>
                      <a:pt x="59" y="56"/>
                      <a:pt x="59" y="56"/>
                      <a:pt x="59" y="55"/>
                    </a:cubicBezTo>
                    <a:close/>
                    <a:moveTo>
                      <a:pt x="57" y="57"/>
                    </a:moveTo>
                    <a:cubicBezTo>
                      <a:pt x="58" y="57"/>
                      <a:pt x="58" y="57"/>
                      <a:pt x="58" y="58"/>
                    </a:cubicBezTo>
                    <a:cubicBezTo>
                      <a:pt x="58" y="58"/>
                      <a:pt x="58" y="58"/>
                      <a:pt x="58" y="58"/>
                    </a:cubicBezTo>
                    <a:cubicBezTo>
                      <a:pt x="57" y="58"/>
                      <a:pt x="57" y="58"/>
                      <a:pt x="57" y="58"/>
                    </a:cubicBezTo>
                    <a:cubicBezTo>
                      <a:pt x="57" y="58"/>
                      <a:pt x="57" y="58"/>
                      <a:pt x="57" y="57"/>
                    </a:cubicBezTo>
                    <a:cubicBezTo>
                      <a:pt x="57" y="57"/>
                      <a:pt x="57" y="57"/>
                      <a:pt x="57" y="57"/>
                    </a:cubicBezTo>
                    <a:close/>
                    <a:moveTo>
                      <a:pt x="57" y="82"/>
                    </a:moveTo>
                    <a:cubicBezTo>
                      <a:pt x="57" y="82"/>
                      <a:pt x="57" y="82"/>
                      <a:pt x="57" y="82"/>
                    </a:cubicBezTo>
                    <a:cubicBezTo>
                      <a:pt x="56" y="81"/>
                      <a:pt x="55" y="78"/>
                      <a:pt x="56" y="76"/>
                    </a:cubicBezTo>
                    <a:cubicBezTo>
                      <a:pt x="57" y="74"/>
                      <a:pt x="62" y="74"/>
                      <a:pt x="64" y="73"/>
                    </a:cubicBezTo>
                    <a:cubicBezTo>
                      <a:pt x="65" y="73"/>
                      <a:pt x="65" y="73"/>
                      <a:pt x="65" y="73"/>
                    </a:cubicBezTo>
                    <a:cubicBezTo>
                      <a:pt x="64" y="77"/>
                      <a:pt x="58" y="79"/>
                      <a:pt x="58" y="82"/>
                    </a:cubicBezTo>
                    <a:cubicBezTo>
                      <a:pt x="58" y="82"/>
                      <a:pt x="57" y="82"/>
                      <a:pt x="57" y="82"/>
                    </a:cubicBezTo>
                    <a:close/>
                    <a:moveTo>
                      <a:pt x="63" y="125"/>
                    </a:moveTo>
                    <a:cubicBezTo>
                      <a:pt x="64" y="127"/>
                      <a:pt x="63" y="128"/>
                      <a:pt x="62" y="130"/>
                    </a:cubicBezTo>
                    <a:cubicBezTo>
                      <a:pt x="62" y="130"/>
                      <a:pt x="61" y="130"/>
                      <a:pt x="61" y="130"/>
                    </a:cubicBezTo>
                    <a:cubicBezTo>
                      <a:pt x="60" y="130"/>
                      <a:pt x="59" y="132"/>
                      <a:pt x="58" y="132"/>
                    </a:cubicBezTo>
                    <a:cubicBezTo>
                      <a:pt x="57" y="132"/>
                      <a:pt x="57" y="132"/>
                      <a:pt x="57" y="132"/>
                    </a:cubicBezTo>
                    <a:cubicBezTo>
                      <a:pt x="57" y="132"/>
                      <a:pt x="57" y="131"/>
                      <a:pt x="56" y="131"/>
                    </a:cubicBezTo>
                    <a:cubicBezTo>
                      <a:pt x="56" y="130"/>
                      <a:pt x="56" y="130"/>
                      <a:pt x="56" y="130"/>
                    </a:cubicBezTo>
                    <a:cubicBezTo>
                      <a:pt x="57" y="130"/>
                      <a:pt x="58" y="129"/>
                      <a:pt x="58" y="128"/>
                    </a:cubicBezTo>
                    <a:cubicBezTo>
                      <a:pt x="58" y="127"/>
                      <a:pt x="58" y="126"/>
                      <a:pt x="58" y="125"/>
                    </a:cubicBezTo>
                    <a:cubicBezTo>
                      <a:pt x="59" y="124"/>
                      <a:pt x="60" y="123"/>
                      <a:pt x="61" y="123"/>
                    </a:cubicBezTo>
                    <a:cubicBezTo>
                      <a:pt x="63" y="121"/>
                      <a:pt x="63" y="115"/>
                      <a:pt x="62" y="113"/>
                    </a:cubicBezTo>
                    <a:cubicBezTo>
                      <a:pt x="61" y="111"/>
                      <a:pt x="58" y="110"/>
                      <a:pt x="58" y="108"/>
                    </a:cubicBezTo>
                    <a:cubicBezTo>
                      <a:pt x="59" y="107"/>
                      <a:pt x="60" y="105"/>
                      <a:pt x="62" y="105"/>
                    </a:cubicBezTo>
                    <a:cubicBezTo>
                      <a:pt x="63" y="105"/>
                      <a:pt x="63" y="105"/>
                      <a:pt x="64" y="104"/>
                    </a:cubicBezTo>
                    <a:cubicBezTo>
                      <a:pt x="64" y="104"/>
                      <a:pt x="64" y="104"/>
                      <a:pt x="65" y="104"/>
                    </a:cubicBezTo>
                    <a:cubicBezTo>
                      <a:pt x="65" y="106"/>
                      <a:pt x="66" y="111"/>
                      <a:pt x="64" y="112"/>
                    </a:cubicBezTo>
                    <a:cubicBezTo>
                      <a:pt x="65" y="116"/>
                      <a:pt x="66" y="122"/>
                      <a:pt x="63" y="125"/>
                    </a:cubicBezTo>
                    <a:close/>
                    <a:moveTo>
                      <a:pt x="71" y="47"/>
                    </a:moveTo>
                    <a:cubicBezTo>
                      <a:pt x="68" y="48"/>
                      <a:pt x="66" y="51"/>
                      <a:pt x="63" y="52"/>
                    </a:cubicBezTo>
                    <a:cubicBezTo>
                      <a:pt x="63" y="52"/>
                      <a:pt x="62" y="51"/>
                      <a:pt x="61" y="51"/>
                    </a:cubicBezTo>
                    <a:cubicBezTo>
                      <a:pt x="60" y="47"/>
                      <a:pt x="66" y="46"/>
                      <a:pt x="68" y="45"/>
                    </a:cubicBezTo>
                    <a:cubicBezTo>
                      <a:pt x="69" y="45"/>
                      <a:pt x="69" y="45"/>
                      <a:pt x="69" y="45"/>
                    </a:cubicBezTo>
                    <a:cubicBezTo>
                      <a:pt x="68" y="46"/>
                      <a:pt x="68" y="46"/>
                      <a:pt x="68" y="47"/>
                    </a:cubicBezTo>
                    <a:cubicBezTo>
                      <a:pt x="67" y="47"/>
                      <a:pt x="67" y="47"/>
                      <a:pt x="67" y="47"/>
                    </a:cubicBezTo>
                    <a:cubicBezTo>
                      <a:pt x="69" y="47"/>
                      <a:pt x="70" y="46"/>
                      <a:pt x="71" y="45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6"/>
                      <a:pt x="71" y="47"/>
                      <a:pt x="71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45"/>
              <p:cNvSpPr/>
              <p:nvPr/>
            </p:nvSpPr>
            <p:spPr bwMode="auto">
              <a:xfrm>
                <a:off x="987919" y="4614547"/>
                <a:ext cx="164820" cy="206725"/>
              </a:xfrm>
              <a:custGeom>
                <a:avLst/>
                <a:gdLst>
                  <a:gd name="T0" fmla="*/ 13 w 25"/>
                  <a:gd name="T1" fmla="*/ 0 h 31"/>
                  <a:gd name="T2" fmla="*/ 20 w 25"/>
                  <a:gd name="T3" fmla="*/ 3 h 31"/>
                  <a:gd name="T4" fmla="*/ 20 w 25"/>
                  <a:gd name="T5" fmla="*/ 5 h 31"/>
                  <a:gd name="T6" fmla="*/ 23 w 25"/>
                  <a:gd name="T7" fmla="*/ 8 h 31"/>
                  <a:gd name="T8" fmla="*/ 23 w 25"/>
                  <a:gd name="T9" fmla="*/ 14 h 31"/>
                  <a:gd name="T10" fmla="*/ 24 w 25"/>
                  <a:gd name="T11" fmla="*/ 17 h 31"/>
                  <a:gd name="T12" fmla="*/ 21 w 25"/>
                  <a:gd name="T13" fmla="*/ 24 h 31"/>
                  <a:gd name="T14" fmla="*/ 19 w 25"/>
                  <a:gd name="T15" fmla="*/ 25 h 31"/>
                  <a:gd name="T16" fmla="*/ 16 w 25"/>
                  <a:gd name="T17" fmla="*/ 27 h 31"/>
                  <a:gd name="T18" fmla="*/ 15 w 25"/>
                  <a:gd name="T19" fmla="*/ 28 h 31"/>
                  <a:gd name="T20" fmla="*/ 5 w 25"/>
                  <a:gd name="T21" fmla="*/ 27 h 31"/>
                  <a:gd name="T22" fmla="*/ 3 w 25"/>
                  <a:gd name="T23" fmla="*/ 21 h 31"/>
                  <a:gd name="T24" fmla="*/ 3 w 25"/>
                  <a:gd name="T25" fmla="*/ 19 h 31"/>
                  <a:gd name="T26" fmla="*/ 2 w 25"/>
                  <a:gd name="T27" fmla="*/ 17 h 31"/>
                  <a:gd name="T28" fmla="*/ 5 w 25"/>
                  <a:gd name="T29" fmla="*/ 15 h 31"/>
                  <a:gd name="T30" fmla="*/ 4 w 25"/>
                  <a:gd name="T31" fmla="*/ 11 h 31"/>
                  <a:gd name="T32" fmla="*/ 0 w 25"/>
                  <a:gd name="T33" fmla="*/ 10 h 31"/>
                  <a:gd name="T34" fmla="*/ 0 w 25"/>
                  <a:gd name="T35" fmla="*/ 7 h 31"/>
                  <a:gd name="T36" fmla="*/ 5 w 25"/>
                  <a:gd name="T37" fmla="*/ 1 h 31"/>
                  <a:gd name="T38" fmla="*/ 13 w 25"/>
                  <a:gd name="T3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31">
                    <a:moveTo>
                      <a:pt x="13" y="0"/>
                    </a:moveTo>
                    <a:cubicBezTo>
                      <a:pt x="15" y="0"/>
                      <a:pt x="19" y="2"/>
                      <a:pt x="20" y="3"/>
                    </a:cubicBezTo>
                    <a:cubicBezTo>
                      <a:pt x="20" y="4"/>
                      <a:pt x="20" y="5"/>
                      <a:pt x="20" y="5"/>
                    </a:cubicBezTo>
                    <a:cubicBezTo>
                      <a:pt x="21" y="6"/>
                      <a:pt x="22" y="7"/>
                      <a:pt x="23" y="8"/>
                    </a:cubicBezTo>
                    <a:cubicBezTo>
                      <a:pt x="24" y="9"/>
                      <a:pt x="23" y="12"/>
                      <a:pt x="23" y="14"/>
                    </a:cubicBezTo>
                    <a:cubicBezTo>
                      <a:pt x="23" y="15"/>
                      <a:pt x="24" y="16"/>
                      <a:pt x="24" y="17"/>
                    </a:cubicBezTo>
                    <a:cubicBezTo>
                      <a:pt x="25" y="18"/>
                      <a:pt x="22" y="24"/>
                      <a:pt x="21" y="24"/>
                    </a:cubicBezTo>
                    <a:cubicBezTo>
                      <a:pt x="20" y="25"/>
                      <a:pt x="20" y="25"/>
                      <a:pt x="19" y="25"/>
                    </a:cubicBezTo>
                    <a:cubicBezTo>
                      <a:pt x="18" y="26"/>
                      <a:pt x="17" y="26"/>
                      <a:pt x="16" y="27"/>
                    </a:cubicBezTo>
                    <a:cubicBezTo>
                      <a:pt x="16" y="27"/>
                      <a:pt x="15" y="27"/>
                      <a:pt x="15" y="28"/>
                    </a:cubicBezTo>
                    <a:cubicBezTo>
                      <a:pt x="14" y="31"/>
                      <a:pt x="6" y="28"/>
                      <a:pt x="5" y="27"/>
                    </a:cubicBezTo>
                    <a:cubicBezTo>
                      <a:pt x="4" y="25"/>
                      <a:pt x="4" y="23"/>
                      <a:pt x="3" y="21"/>
                    </a:cubicBezTo>
                    <a:cubicBezTo>
                      <a:pt x="3" y="21"/>
                      <a:pt x="3" y="20"/>
                      <a:pt x="3" y="19"/>
                    </a:cubicBezTo>
                    <a:cubicBezTo>
                      <a:pt x="3" y="19"/>
                      <a:pt x="3" y="19"/>
                      <a:pt x="2" y="17"/>
                    </a:cubicBezTo>
                    <a:cubicBezTo>
                      <a:pt x="3" y="17"/>
                      <a:pt x="5" y="16"/>
                      <a:pt x="5" y="15"/>
                    </a:cubicBezTo>
                    <a:cubicBezTo>
                      <a:pt x="6" y="14"/>
                      <a:pt x="5" y="12"/>
                      <a:pt x="4" y="11"/>
                    </a:cubicBezTo>
                    <a:cubicBezTo>
                      <a:pt x="3" y="12"/>
                      <a:pt x="1" y="11"/>
                      <a:pt x="0" y="10"/>
                    </a:cubicBezTo>
                    <a:cubicBezTo>
                      <a:pt x="0" y="9"/>
                      <a:pt x="0" y="8"/>
                      <a:pt x="0" y="7"/>
                    </a:cubicBezTo>
                    <a:cubicBezTo>
                      <a:pt x="0" y="6"/>
                      <a:pt x="4" y="1"/>
                      <a:pt x="5" y="1"/>
                    </a:cubicBezTo>
                    <a:cubicBezTo>
                      <a:pt x="8" y="0"/>
                      <a:pt x="11" y="1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30" name="Freeform 46"/>
            <p:cNvSpPr>
              <a:spLocks noEditPoints="1"/>
            </p:cNvSpPr>
            <p:nvPr/>
          </p:nvSpPr>
          <p:spPr bwMode="auto">
            <a:xfrm>
              <a:off x="9439708" y="2796809"/>
              <a:ext cx="843662" cy="1285048"/>
            </a:xfrm>
            <a:custGeom>
              <a:avLst/>
              <a:gdLst>
                <a:gd name="T0" fmla="*/ 101 w 127"/>
                <a:gd name="T1" fmla="*/ 75 h 191"/>
                <a:gd name="T2" fmla="*/ 89 w 127"/>
                <a:gd name="T3" fmla="*/ 41 h 191"/>
                <a:gd name="T4" fmla="*/ 85 w 127"/>
                <a:gd name="T5" fmla="*/ 32 h 191"/>
                <a:gd name="T6" fmla="*/ 83 w 127"/>
                <a:gd name="T7" fmla="*/ 19 h 191"/>
                <a:gd name="T8" fmla="*/ 81 w 127"/>
                <a:gd name="T9" fmla="*/ 3 h 191"/>
                <a:gd name="T10" fmla="*/ 67 w 127"/>
                <a:gd name="T11" fmla="*/ 9 h 191"/>
                <a:gd name="T12" fmla="*/ 68 w 127"/>
                <a:gd name="T13" fmla="*/ 16 h 191"/>
                <a:gd name="T14" fmla="*/ 49 w 127"/>
                <a:gd name="T15" fmla="*/ 47 h 191"/>
                <a:gd name="T16" fmla="*/ 44 w 127"/>
                <a:gd name="T17" fmla="*/ 67 h 191"/>
                <a:gd name="T18" fmla="*/ 50 w 127"/>
                <a:gd name="T19" fmla="*/ 78 h 191"/>
                <a:gd name="T20" fmla="*/ 40 w 127"/>
                <a:gd name="T21" fmla="*/ 98 h 191"/>
                <a:gd name="T22" fmla="*/ 3 w 127"/>
                <a:gd name="T23" fmla="*/ 150 h 191"/>
                <a:gd name="T24" fmla="*/ 15 w 127"/>
                <a:gd name="T25" fmla="*/ 144 h 191"/>
                <a:gd name="T26" fmla="*/ 29 w 127"/>
                <a:gd name="T27" fmla="*/ 125 h 191"/>
                <a:gd name="T28" fmla="*/ 36 w 127"/>
                <a:gd name="T29" fmla="*/ 115 h 191"/>
                <a:gd name="T30" fmla="*/ 56 w 127"/>
                <a:gd name="T31" fmla="*/ 81 h 191"/>
                <a:gd name="T32" fmla="*/ 66 w 127"/>
                <a:gd name="T33" fmla="*/ 74 h 191"/>
                <a:gd name="T34" fmla="*/ 60 w 127"/>
                <a:gd name="T35" fmla="*/ 86 h 191"/>
                <a:gd name="T36" fmla="*/ 44 w 127"/>
                <a:gd name="T37" fmla="*/ 124 h 191"/>
                <a:gd name="T38" fmla="*/ 52 w 127"/>
                <a:gd name="T39" fmla="*/ 145 h 191"/>
                <a:gd name="T40" fmla="*/ 43 w 127"/>
                <a:gd name="T41" fmla="*/ 163 h 191"/>
                <a:gd name="T42" fmla="*/ 56 w 127"/>
                <a:gd name="T43" fmla="*/ 160 h 191"/>
                <a:gd name="T44" fmla="*/ 60 w 127"/>
                <a:gd name="T45" fmla="*/ 162 h 191"/>
                <a:gd name="T46" fmla="*/ 72 w 127"/>
                <a:gd name="T47" fmla="*/ 188 h 191"/>
                <a:gd name="T48" fmla="*/ 86 w 127"/>
                <a:gd name="T49" fmla="*/ 186 h 191"/>
                <a:gd name="T50" fmla="*/ 100 w 127"/>
                <a:gd name="T51" fmla="*/ 149 h 191"/>
                <a:gd name="T52" fmla="*/ 81 w 127"/>
                <a:gd name="T53" fmla="*/ 139 h 191"/>
                <a:gd name="T54" fmla="*/ 61 w 127"/>
                <a:gd name="T55" fmla="*/ 145 h 191"/>
                <a:gd name="T56" fmla="*/ 75 w 127"/>
                <a:gd name="T57" fmla="*/ 121 h 191"/>
                <a:gd name="T58" fmla="*/ 76 w 127"/>
                <a:gd name="T59" fmla="*/ 113 h 191"/>
                <a:gd name="T60" fmla="*/ 86 w 127"/>
                <a:gd name="T61" fmla="*/ 89 h 191"/>
                <a:gd name="T62" fmla="*/ 81 w 127"/>
                <a:gd name="T63" fmla="*/ 78 h 191"/>
                <a:gd name="T64" fmla="*/ 99 w 127"/>
                <a:gd name="T65" fmla="*/ 90 h 191"/>
                <a:gd name="T66" fmla="*/ 127 w 127"/>
                <a:gd name="T67" fmla="*/ 79 h 191"/>
                <a:gd name="T68" fmla="*/ 90 w 127"/>
                <a:gd name="T69" fmla="*/ 161 h 191"/>
                <a:gd name="T70" fmla="*/ 82 w 127"/>
                <a:gd name="T71" fmla="*/ 156 h 191"/>
                <a:gd name="T72" fmla="*/ 70 w 127"/>
                <a:gd name="T73" fmla="*/ 151 h 191"/>
                <a:gd name="T74" fmla="*/ 66 w 127"/>
                <a:gd name="T75" fmla="*/ 155 h 191"/>
                <a:gd name="T76" fmla="*/ 64 w 127"/>
                <a:gd name="T77" fmla="*/ 154 h 191"/>
                <a:gd name="T78" fmla="*/ 66 w 127"/>
                <a:gd name="T79" fmla="*/ 169 h 191"/>
                <a:gd name="T80" fmla="*/ 68 w 127"/>
                <a:gd name="T81" fmla="*/ 169 h 191"/>
                <a:gd name="T82" fmla="*/ 72 w 127"/>
                <a:gd name="T83" fmla="*/ 177 h 191"/>
                <a:gd name="T84" fmla="*/ 82 w 127"/>
                <a:gd name="T85" fmla="*/ 168 h 191"/>
                <a:gd name="T86" fmla="*/ 76 w 127"/>
                <a:gd name="T87" fmla="*/ 181 h 191"/>
                <a:gd name="T88" fmla="*/ 78 w 127"/>
                <a:gd name="T89" fmla="*/ 180 h 191"/>
                <a:gd name="T90" fmla="*/ 63 w 127"/>
                <a:gd name="T91" fmla="*/ 169 h 191"/>
                <a:gd name="T92" fmla="*/ 57 w 127"/>
                <a:gd name="T93" fmla="*/ 101 h 191"/>
                <a:gd name="T94" fmla="*/ 52 w 127"/>
                <a:gd name="T95" fmla="*/ 141 h 191"/>
                <a:gd name="T96" fmla="*/ 52 w 127"/>
                <a:gd name="T97" fmla="*/ 135 h 191"/>
                <a:gd name="T98" fmla="*/ 59 w 127"/>
                <a:gd name="T99" fmla="*/ 145 h 191"/>
                <a:gd name="T100" fmla="*/ 57 w 127"/>
                <a:gd name="T101" fmla="*/ 143 h 191"/>
                <a:gd name="T102" fmla="*/ 63 w 127"/>
                <a:gd name="T103" fmla="*/ 121 h 191"/>
                <a:gd name="T104" fmla="*/ 53 w 127"/>
                <a:gd name="T105" fmla="*/ 130 h 191"/>
                <a:gd name="T106" fmla="*/ 55 w 127"/>
                <a:gd name="T107" fmla="*/ 118 h 191"/>
                <a:gd name="T108" fmla="*/ 61 w 127"/>
                <a:gd name="T109" fmla="*/ 102 h 191"/>
                <a:gd name="T110" fmla="*/ 65 w 127"/>
                <a:gd name="T111" fmla="*/ 119 h 191"/>
                <a:gd name="T112" fmla="*/ 66 w 127"/>
                <a:gd name="T113" fmla="*/ 112 h 191"/>
                <a:gd name="T114" fmla="*/ 68 w 127"/>
                <a:gd name="T115" fmla="*/ 113 h 191"/>
                <a:gd name="T116" fmla="*/ 74 w 127"/>
                <a:gd name="T117" fmla="*/ 8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7" h="191">
                  <a:moveTo>
                    <a:pt x="127" y="79"/>
                  </a:moveTo>
                  <a:cubicBezTo>
                    <a:pt x="125" y="77"/>
                    <a:pt x="121" y="76"/>
                    <a:pt x="117" y="76"/>
                  </a:cubicBezTo>
                  <a:cubicBezTo>
                    <a:pt x="115" y="76"/>
                    <a:pt x="114" y="77"/>
                    <a:pt x="112" y="76"/>
                  </a:cubicBezTo>
                  <a:cubicBezTo>
                    <a:pt x="109" y="75"/>
                    <a:pt x="104" y="75"/>
                    <a:pt x="101" y="75"/>
                  </a:cubicBezTo>
                  <a:cubicBezTo>
                    <a:pt x="95" y="66"/>
                    <a:pt x="85" y="60"/>
                    <a:pt x="72" y="59"/>
                  </a:cubicBezTo>
                  <a:cubicBezTo>
                    <a:pt x="72" y="58"/>
                    <a:pt x="72" y="58"/>
                    <a:pt x="71" y="57"/>
                  </a:cubicBezTo>
                  <a:cubicBezTo>
                    <a:pt x="76" y="52"/>
                    <a:pt x="87" y="51"/>
                    <a:pt x="90" y="46"/>
                  </a:cubicBezTo>
                  <a:cubicBezTo>
                    <a:pt x="90" y="44"/>
                    <a:pt x="89" y="43"/>
                    <a:pt x="89" y="41"/>
                  </a:cubicBezTo>
                  <a:cubicBezTo>
                    <a:pt x="89" y="41"/>
                    <a:pt x="88" y="41"/>
                    <a:pt x="88" y="41"/>
                  </a:cubicBezTo>
                  <a:cubicBezTo>
                    <a:pt x="88" y="40"/>
                    <a:pt x="88" y="38"/>
                    <a:pt x="87" y="37"/>
                  </a:cubicBezTo>
                  <a:cubicBezTo>
                    <a:pt x="87" y="37"/>
                    <a:pt x="86" y="37"/>
                    <a:pt x="86" y="36"/>
                  </a:cubicBezTo>
                  <a:cubicBezTo>
                    <a:pt x="86" y="36"/>
                    <a:pt x="85" y="32"/>
                    <a:pt x="85" y="32"/>
                  </a:cubicBezTo>
                  <a:cubicBezTo>
                    <a:pt x="83" y="31"/>
                    <a:pt x="82" y="30"/>
                    <a:pt x="81" y="29"/>
                  </a:cubicBezTo>
                  <a:cubicBezTo>
                    <a:pt x="81" y="28"/>
                    <a:pt x="81" y="27"/>
                    <a:pt x="82" y="26"/>
                  </a:cubicBezTo>
                  <a:cubicBezTo>
                    <a:pt x="81" y="24"/>
                    <a:pt x="82" y="25"/>
                    <a:pt x="83" y="23"/>
                  </a:cubicBezTo>
                  <a:cubicBezTo>
                    <a:pt x="84" y="22"/>
                    <a:pt x="82" y="19"/>
                    <a:pt x="83" y="19"/>
                  </a:cubicBezTo>
                  <a:cubicBezTo>
                    <a:pt x="83" y="17"/>
                    <a:pt x="84" y="14"/>
                    <a:pt x="84" y="12"/>
                  </a:cubicBezTo>
                  <a:cubicBezTo>
                    <a:pt x="83" y="11"/>
                    <a:pt x="83" y="10"/>
                    <a:pt x="82" y="9"/>
                  </a:cubicBezTo>
                  <a:cubicBezTo>
                    <a:pt x="82" y="7"/>
                    <a:pt x="82" y="6"/>
                    <a:pt x="81" y="5"/>
                  </a:cubicBezTo>
                  <a:cubicBezTo>
                    <a:pt x="81" y="4"/>
                    <a:pt x="81" y="4"/>
                    <a:pt x="81" y="3"/>
                  </a:cubicBezTo>
                  <a:cubicBezTo>
                    <a:pt x="79" y="1"/>
                    <a:pt x="78" y="0"/>
                    <a:pt x="74" y="0"/>
                  </a:cubicBezTo>
                  <a:cubicBezTo>
                    <a:pt x="73" y="0"/>
                    <a:pt x="73" y="0"/>
                    <a:pt x="72" y="0"/>
                  </a:cubicBezTo>
                  <a:cubicBezTo>
                    <a:pt x="70" y="2"/>
                    <a:pt x="68" y="6"/>
                    <a:pt x="66" y="9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8" y="10"/>
                    <a:pt x="67" y="12"/>
                    <a:pt x="67" y="13"/>
                  </a:cubicBezTo>
                  <a:cubicBezTo>
                    <a:pt x="67" y="13"/>
                    <a:pt x="67" y="13"/>
                    <a:pt x="67" y="13"/>
                  </a:cubicBezTo>
                  <a:cubicBezTo>
                    <a:pt x="67" y="12"/>
                    <a:pt x="67" y="12"/>
                    <a:pt x="68" y="12"/>
                  </a:cubicBezTo>
                  <a:cubicBezTo>
                    <a:pt x="68" y="14"/>
                    <a:pt x="68" y="15"/>
                    <a:pt x="68" y="16"/>
                  </a:cubicBezTo>
                  <a:cubicBezTo>
                    <a:pt x="69" y="18"/>
                    <a:pt x="70" y="19"/>
                    <a:pt x="70" y="21"/>
                  </a:cubicBezTo>
                  <a:cubicBezTo>
                    <a:pt x="71" y="24"/>
                    <a:pt x="70" y="26"/>
                    <a:pt x="70" y="29"/>
                  </a:cubicBezTo>
                  <a:cubicBezTo>
                    <a:pt x="69" y="32"/>
                    <a:pt x="69" y="34"/>
                    <a:pt x="67" y="36"/>
                  </a:cubicBezTo>
                  <a:cubicBezTo>
                    <a:pt x="65" y="40"/>
                    <a:pt x="54" y="45"/>
                    <a:pt x="49" y="47"/>
                  </a:cubicBezTo>
                  <a:cubicBezTo>
                    <a:pt x="44" y="48"/>
                    <a:pt x="39" y="47"/>
                    <a:pt x="36" y="49"/>
                  </a:cubicBezTo>
                  <a:cubicBezTo>
                    <a:pt x="36" y="52"/>
                    <a:pt x="36" y="54"/>
                    <a:pt x="37" y="56"/>
                  </a:cubicBezTo>
                  <a:cubicBezTo>
                    <a:pt x="37" y="57"/>
                    <a:pt x="36" y="58"/>
                    <a:pt x="36" y="59"/>
                  </a:cubicBezTo>
                  <a:cubicBezTo>
                    <a:pt x="37" y="62"/>
                    <a:pt x="41" y="67"/>
                    <a:pt x="44" y="67"/>
                  </a:cubicBezTo>
                  <a:cubicBezTo>
                    <a:pt x="46" y="67"/>
                    <a:pt x="46" y="67"/>
                    <a:pt x="47" y="67"/>
                  </a:cubicBezTo>
                  <a:cubicBezTo>
                    <a:pt x="50" y="66"/>
                    <a:pt x="55" y="62"/>
                    <a:pt x="58" y="62"/>
                  </a:cubicBezTo>
                  <a:cubicBezTo>
                    <a:pt x="58" y="62"/>
                    <a:pt x="58" y="62"/>
                    <a:pt x="58" y="62"/>
                  </a:cubicBezTo>
                  <a:cubicBezTo>
                    <a:pt x="57" y="69"/>
                    <a:pt x="52" y="73"/>
                    <a:pt x="50" y="78"/>
                  </a:cubicBezTo>
                  <a:cubicBezTo>
                    <a:pt x="50" y="79"/>
                    <a:pt x="50" y="79"/>
                    <a:pt x="50" y="80"/>
                  </a:cubicBezTo>
                  <a:cubicBezTo>
                    <a:pt x="50" y="81"/>
                    <a:pt x="49" y="81"/>
                    <a:pt x="49" y="81"/>
                  </a:cubicBezTo>
                  <a:cubicBezTo>
                    <a:pt x="48" y="83"/>
                    <a:pt x="47" y="85"/>
                    <a:pt x="46" y="87"/>
                  </a:cubicBezTo>
                  <a:cubicBezTo>
                    <a:pt x="44" y="90"/>
                    <a:pt x="42" y="94"/>
                    <a:pt x="40" y="98"/>
                  </a:cubicBezTo>
                  <a:cubicBezTo>
                    <a:pt x="39" y="99"/>
                    <a:pt x="38" y="99"/>
                    <a:pt x="37" y="100"/>
                  </a:cubicBezTo>
                  <a:cubicBezTo>
                    <a:pt x="33" y="108"/>
                    <a:pt x="28" y="115"/>
                    <a:pt x="22" y="122"/>
                  </a:cubicBezTo>
                  <a:cubicBezTo>
                    <a:pt x="16" y="129"/>
                    <a:pt x="12" y="138"/>
                    <a:pt x="1" y="139"/>
                  </a:cubicBezTo>
                  <a:cubicBezTo>
                    <a:pt x="0" y="143"/>
                    <a:pt x="0" y="149"/>
                    <a:pt x="3" y="150"/>
                  </a:cubicBezTo>
                  <a:cubicBezTo>
                    <a:pt x="4" y="150"/>
                    <a:pt x="5" y="151"/>
                    <a:pt x="7" y="150"/>
                  </a:cubicBezTo>
                  <a:cubicBezTo>
                    <a:pt x="8" y="149"/>
                    <a:pt x="9" y="148"/>
                    <a:pt x="9" y="148"/>
                  </a:cubicBezTo>
                  <a:cubicBezTo>
                    <a:pt x="11" y="147"/>
                    <a:pt x="13" y="147"/>
                    <a:pt x="14" y="146"/>
                  </a:cubicBezTo>
                  <a:cubicBezTo>
                    <a:pt x="15" y="146"/>
                    <a:pt x="15" y="145"/>
                    <a:pt x="15" y="144"/>
                  </a:cubicBezTo>
                  <a:cubicBezTo>
                    <a:pt x="17" y="143"/>
                    <a:pt x="19" y="142"/>
                    <a:pt x="20" y="141"/>
                  </a:cubicBezTo>
                  <a:cubicBezTo>
                    <a:pt x="21" y="140"/>
                    <a:pt x="21" y="139"/>
                    <a:pt x="21" y="138"/>
                  </a:cubicBezTo>
                  <a:cubicBezTo>
                    <a:pt x="24" y="134"/>
                    <a:pt x="26" y="131"/>
                    <a:pt x="28" y="128"/>
                  </a:cubicBezTo>
                  <a:cubicBezTo>
                    <a:pt x="28" y="127"/>
                    <a:pt x="29" y="126"/>
                    <a:pt x="29" y="125"/>
                  </a:cubicBezTo>
                  <a:cubicBezTo>
                    <a:pt x="29" y="125"/>
                    <a:pt x="30" y="124"/>
                    <a:pt x="30" y="124"/>
                  </a:cubicBezTo>
                  <a:cubicBezTo>
                    <a:pt x="31" y="123"/>
                    <a:pt x="31" y="122"/>
                    <a:pt x="32" y="121"/>
                  </a:cubicBezTo>
                  <a:cubicBezTo>
                    <a:pt x="33" y="120"/>
                    <a:pt x="33" y="120"/>
                    <a:pt x="34" y="119"/>
                  </a:cubicBezTo>
                  <a:cubicBezTo>
                    <a:pt x="35" y="118"/>
                    <a:pt x="35" y="116"/>
                    <a:pt x="36" y="115"/>
                  </a:cubicBezTo>
                  <a:cubicBezTo>
                    <a:pt x="38" y="113"/>
                    <a:pt x="40" y="110"/>
                    <a:pt x="42" y="108"/>
                  </a:cubicBezTo>
                  <a:cubicBezTo>
                    <a:pt x="43" y="106"/>
                    <a:pt x="43" y="104"/>
                    <a:pt x="44" y="102"/>
                  </a:cubicBezTo>
                  <a:cubicBezTo>
                    <a:pt x="46" y="100"/>
                    <a:pt x="49" y="97"/>
                    <a:pt x="50" y="93"/>
                  </a:cubicBezTo>
                  <a:cubicBezTo>
                    <a:pt x="51" y="89"/>
                    <a:pt x="54" y="84"/>
                    <a:pt x="56" y="81"/>
                  </a:cubicBezTo>
                  <a:cubicBezTo>
                    <a:pt x="57" y="80"/>
                    <a:pt x="58" y="78"/>
                    <a:pt x="58" y="77"/>
                  </a:cubicBezTo>
                  <a:cubicBezTo>
                    <a:pt x="59" y="77"/>
                    <a:pt x="60" y="76"/>
                    <a:pt x="61" y="76"/>
                  </a:cubicBezTo>
                  <a:cubicBezTo>
                    <a:pt x="62" y="76"/>
                    <a:pt x="63" y="76"/>
                    <a:pt x="64" y="76"/>
                  </a:cubicBezTo>
                  <a:cubicBezTo>
                    <a:pt x="64" y="75"/>
                    <a:pt x="65" y="75"/>
                    <a:pt x="66" y="74"/>
                  </a:cubicBezTo>
                  <a:cubicBezTo>
                    <a:pt x="68" y="73"/>
                    <a:pt x="71" y="73"/>
                    <a:pt x="74" y="74"/>
                  </a:cubicBezTo>
                  <a:cubicBezTo>
                    <a:pt x="73" y="75"/>
                    <a:pt x="72" y="75"/>
                    <a:pt x="72" y="76"/>
                  </a:cubicBezTo>
                  <a:cubicBezTo>
                    <a:pt x="70" y="77"/>
                    <a:pt x="69" y="79"/>
                    <a:pt x="68" y="80"/>
                  </a:cubicBezTo>
                  <a:cubicBezTo>
                    <a:pt x="65" y="83"/>
                    <a:pt x="62" y="83"/>
                    <a:pt x="60" y="86"/>
                  </a:cubicBezTo>
                  <a:cubicBezTo>
                    <a:pt x="59" y="88"/>
                    <a:pt x="58" y="91"/>
                    <a:pt x="57" y="93"/>
                  </a:cubicBezTo>
                  <a:cubicBezTo>
                    <a:pt x="55" y="95"/>
                    <a:pt x="53" y="96"/>
                    <a:pt x="52" y="99"/>
                  </a:cubicBezTo>
                  <a:cubicBezTo>
                    <a:pt x="51" y="103"/>
                    <a:pt x="51" y="107"/>
                    <a:pt x="49" y="111"/>
                  </a:cubicBezTo>
                  <a:cubicBezTo>
                    <a:pt x="48" y="116"/>
                    <a:pt x="46" y="120"/>
                    <a:pt x="44" y="124"/>
                  </a:cubicBezTo>
                  <a:cubicBezTo>
                    <a:pt x="43" y="128"/>
                    <a:pt x="44" y="131"/>
                    <a:pt x="43" y="134"/>
                  </a:cubicBezTo>
                  <a:cubicBezTo>
                    <a:pt x="42" y="139"/>
                    <a:pt x="40" y="146"/>
                    <a:pt x="46" y="147"/>
                  </a:cubicBezTo>
                  <a:cubicBezTo>
                    <a:pt x="48" y="147"/>
                    <a:pt x="50" y="145"/>
                    <a:pt x="51" y="145"/>
                  </a:cubicBezTo>
                  <a:cubicBezTo>
                    <a:pt x="51" y="145"/>
                    <a:pt x="51" y="145"/>
                    <a:pt x="52" y="145"/>
                  </a:cubicBezTo>
                  <a:cubicBezTo>
                    <a:pt x="52" y="145"/>
                    <a:pt x="52" y="145"/>
                    <a:pt x="52" y="145"/>
                  </a:cubicBezTo>
                  <a:cubicBezTo>
                    <a:pt x="51" y="146"/>
                    <a:pt x="51" y="147"/>
                    <a:pt x="50" y="148"/>
                  </a:cubicBezTo>
                  <a:cubicBezTo>
                    <a:pt x="48" y="152"/>
                    <a:pt x="47" y="156"/>
                    <a:pt x="45" y="161"/>
                  </a:cubicBezTo>
                  <a:cubicBezTo>
                    <a:pt x="44" y="162"/>
                    <a:pt x="44" y="162"/>
                    <a:pt x="43" y="163"/>
                  </a:cubicBezTo>
                  <a:cubicBezTo>
                    <a:pt x="42" y="166"/>
                    <a:pt x="43" y="170"/>
                    <a:pt x="43" y="174"/>
                  </a:cubicBezTo>
                  <a:cubicBezTo>
                    <a:pt x="44" y="174"/>
                    <a:pt x="45" y="175"/>
                    <a:pt x="47" y="175"/>
                  </a:cubicBezTo>
                  <a:cubicBezTo>
                    <a:pt x="50" y="173"/>
                    <a:pt x="49" y="171"/>
                    <a:pt x="50" y="167"/>
                  </a:cubicBezTo>
                  <a:cubicBezTo>
                    <a:pt x="51" y="164"/>
                    <a:pt x="54" y="162"/>
                    <a:pt x="56" y="160"/>
                  </a:cubicBezTo>
                  <a:cubicBezTo>
                    <a:pt x="57" y="159"/>
                    <a:pt x="57" y="157"/>
                    <a:pt x="58" y="157"/>
                  </a:cubicBezTo>
                  <a:cubicBezTo>
                    <a:pt x="58" y="157"/>
                    <a:pt x="58" y="157"/>
                    <a:pt x="59" y="157"/>
                  </a:cubicBezTo>
                  <a:cubicBezTo>
                    <a:pt x="59" y="157"/>
                    <a:pt x="59" y="157"/>
                    <a:pt x="60" y="158"/>
                  </a:cubicBezTo>
                  <a:cubicBezTo>
                    <a:pt x="60" y="159"/>
                    <a:pt x="60" y="160"/>
                    <a:pt x="60" y="162"/>
                  </a:cubicBezTo>
                  <a:cubicBezTo>
                    <a:pt x="59" y="163"/>
                    <a:pt x="59" y="164"/>
                    <a:pt x="58" y="164"/>
                  </a:cubicBezTo>
                  <a:cubicBezTo>
                    <a:pt x="57" y="167"/>
                    <a:pt x="57" y="177"/>
                    <a:pt x="58" y="179"/>
                  </a:cubicBezTo>
                  <a:cubicBezTo>
                    <a:pt x="59" y="182"/>
                    <a:pt x="66" y="187"/>
                    <a:pt x="69" y="188"/>
                  </a:cubicBezTo>
                  <a:cubicBezTo>
                    <a:pt x="70" y="188"/>
                    <a:pt x="71" y="188"/>
                    <a:pt x="72" y="188"/>
                  </a:cubicBezTo>
                  <a:cubicBezTo>
                    <a:pt x="73" y="188"/>
                    <a:pt x="74" y="190"/>
                    <a:pt x="76" y="190"/>
                  </a:cubicBezTo>
                  <a:cubicBezTo>
                    <a:pt x="78" y="191"/>
                    <a:pt x="80" y="190"/>
                    <a:pt x="82" y="190"/>
                  </a:cubicBezTo>
                  <a:cubicBezTo>
                    <a:pt x="82" y="188"/>
                    <a:pt x="84" y="188"/>
                    <a:pt x="85" y="187"/>
                  </a:cubicBezTo>
                  <a:cubicBezTo>
                    <a:pt x="85" y="187"/>
                    <a:pt x="85" y="186"/>
                    <a:pt x="86" y="186"/>
                  </a:cubicBezTo>
                  <a:cubicBezTo>
                    <a:pt x="90" y="183"/>
                    <a:pt x="95" y="179"/>
                    <a:pt x="98" y="175"/>
                  </a:cubicBezTo>
                  <a:cubicBezTo>
                    <a:pt x="100" y="173"/>
                    <a:pt x="101" y="161"/>
                    <a:pt x="100" y="158"/>
                  </a:cubicBezTo>
                  <a:cubicBezTo>
                    <a:pt x="99" y="157"/>
                    <a:pt x="100" y="155"/>
                    <a:pt x="101" y="155"/>
                  </a:cubicBezTo>
                  <a:cubicBezTo>
                    <a:pt x="101" y="153"/>
                    <a:pt x="101" y="150"/>
                    <a:pt x="100" y="149"/>
                  </a:cubicBezTo>
                  <a:cubicBezTo>
                    <a:pt x="99" y="145"/>
                    <a:pt x="95" y="143"/>
                    <a:pt x="94" y="141"/>
                  </a:cubicBezTo>
                  <a:cubicBezTo>
                    <a:pt x="93" y="140"/>
                    <a:pt x="92" y="137"/>
                    <a:pt x="91" y="136"/>
                  </a:cubicBezTo>
                  <a:cubicBezTo>
                    <a:pt x="90" y="135"/>
                    <a:pt x="88" y="135"/>
                    <a:pt x="86" y="135"/>
                  </a:cubicBezTo>
                  <a:cubicBezTo>
                    <a:pt x="85" y="136"/>
                    <a:pt x="83" y="138"/>
                    <a:pt x="81" y="139"/>
                  </a:cubicBezTo>
                  <a:cubicBezTo>
                    <a:pt x="79" y="140"/>
                    <a:pt x="76" y="140"/>
                    <a:pt x="74" y="141"/>
                  </a:cubicBezTo>
                  <a:cubicBezTo>
                    <a:pt x="73" y="141"/>
                    <a:pt x="72" y="142"/>
                    <a:pt x="70" y="143"/>
                  </a:cubicBezTo>
                  <a:cubicBezTo>
                    <a:pt x="69" y="143"/>
                    <a:pt x="69" y="143"/>
                    <a:pt x="68" y="143"/>
                  </a:cubicBezTo>
                  <a:cubicBezTo>
                    <a:pt x="66" y="143"/>
                    <a:pt x="63" y="145"/>
                    <a:pt x="61" y="145"/>
                  </a:cubicBezTo>
                  <a:cubicBezTo>
                    <a:pt x="61" y="145"/>
                    <a:pt x="61" y="145"/>
                    <a:pt x="61" y="145"/>
                  </a:cubicBezTo>
                  <a:cubicBezTo>
                    <a:pt x="61" y="142"/>
                    <a:pt x="66" y="141"/>
                    <a:pt x="68" y="140"/>
                  </a:cubicBezTo>
                  <a:cubicBezTo>
                    <a:pt x="72" y="138"/>
                    <a:pt x="84" y="131"/>
                    <a:pt x="84" y="127"/>
                  </a:cubicBezTo>
                  <a:cubicBezTo>
                    <a:pt x="82" y="124"/>
                    <a:pt x="78" y="123"/>
                    <a:pt x="75" y="121"/>
                  </a:cubicBezTo>
                  <a:cubicBezTo>
                    <a:pt x="75" y="120"/>
                    <a:pt x="75" y="120"/>
                    <a:pt x="75" y="120"/>
                  </a:cubicBezTo>
                  <a:cubicBezTo>
                    <a:pt x="76" y="119"/>
                    <a:pt x="76" y="118"/>
                    <a:pt x="77" y="118"/>
                  </a:cubicBezTo>
                  <a:cubicBezTo>
                    <a:pt x="77" y="116"/>
                    <a:pt x="76" y="115"/>
                    <a:pt x="76" y="114"/>
                  </a:cubicBezTo>
                  <a:cubicBezTo>
                    <a:pt x="75" y="113"/>
                    <a:pt x="76" y="113"/>
                    <a:pt x="76" y="113"/>
                  </a:cubicBezTo>
                  <a:cubicBezTo>
                    <a:pt x="76" y="112"/>
                    <a:pt x="80" y="112"/>
                    <a:pt x="80" y="112"/>
                  </a:cubicBezTo>
                  <a:cubicBezTo>
                    <a:pt x="83" y="108"/>
                    <a:pt x="80" y="103"/>
                    <a:pt x="82" y="98"/>
                  </a:cubicBezTo>
                  <a:cubicBezTo>
                    <a:pt x="82" y="95"/>
                    <a:pt x="85" y="94"/>
                    <a:pt x="86" y="91"/>
                  </a:cubicBezTo>
                  <a:cubicBezTo>
                    <a:pt x="86" y="90"/>
                    <a:pt x="86" y="89"/>
                    <a:pt x="86" y="89"/>
                  </a:cubicBezTo>
                  <a:cubicBezTo>
                    <a:pt x="85" y="86"/>
                    <a:pt x="86" y="84"/>
                    <a:pt x="83" y="83"/>
                  </a:cubicBezTo>
                  <a:cubicBezTo>
                    <a:pt x="84" y="83"/>
                    <a:pt x="84" y="82"/>
                    <a:pt x="84" y="82"/>
                  </a:cubicBezTo>
                  <a:cubicBezTo>
                    <a:pt x="83" y="80"/>
                    <a:pt x="82" y="79"/>
                    <a:pt x="81" y="78"/>
                  </a:cubicBezTo>
                  <a:cubicBezTo>
                    <a:pt x="81" y="78"/>
                    <a:pt x="81" y="78"/>
                    <a:pt x="81" y="78"/>
                  </a:cubicBezTo>
                  <a:cubicBezTo>
                    <a:pt x="81" y="78"/>
                    <a:pt x="81" y="77"/>
                    <a:pt x="81" y="77"/>
                  </a:cubicBezTo>
                  <a:cubicBezTo>
                    <a:pt x="85" y="76"/>
                    <a:pt x="87" y="80"/>
                    <a:pt x="88" y="82"/>
                  </a:cubicBezTo>
                  <a:cubicBezTo>
                    <a:pt x="89" y="84"/>
                    <a:pt x="93" y="85"/>
                    <a:pt x="94" y="86"/>
                  </a:cubicBezTo>
                  <a:cubicBezTo>
                    <a:pt x="96" y="87"/>
                    <a:pt x="97" y="89"/>
                    <a:pt x="99" y="90"/>
                  </a:cubicBezTo>
                  <a:cubicBezTo>
                    <a:pt x="103" y="92"/>
                    <a:pt x="106" y="91"/>
                    <a:pt x="109" y="90"/>
                  </a:cubicBezTo>
                  <a:cubicBezTo>
                    <a:pt x="112" y="89"/>
                    <a:pt x="117" y="90"/>
                    <a:pt x="120" y="90"/>
                  </a:cubicBezTo>
                  <a:cubicBezTo>
                    <a:pt x="122" y="88"/>
                    <a:pt x="124" y="88"/>
                    <a:pt x="126" y="87"/>
                  </a:cubicBezTo>
                  <a:cubicBezTo>
                    <a:pt x="127" y="85"/>
                    <a:pt x="127" y="82"/>
                    <a:pt x="127" y="79"/>
                  </a:cubicBezTo>
                  <a:close/>
                  <a:moveTo>
                    <a:pt x="76" y="149"/>
                  </a:moveTo>
                  <a:cubicBezTo>
                    <a:pt x="77" y="149"/>
                    <a:pt x="79" y="148"/>
                    <a:pt x="80" y="148"/>
                  </a:cubicBezTo>
                  <a:cubicBezTo>
                    <a:pt x="81" y="147"/>
                    <a:pt x="83" y="148"/>
                    <a:pt x="84" y="147"/>
                  </a:cubicBezTo>
                  <a:cubicBezTo>
                    <a:pt x="93" y="148"/>
                    <a:pt x="89" y="155"/>
                    <a:pt x="90" y="161"/>
                  </a:cubicBezTo>
                  <a:cubicBezTo>
                    <a:pt x="90" y="161"/>
                    <a:pt x="90" y="161"/>
                    <a:pt x="90" y="162"/>
                  </a:cubicBezTo>
                  <a:cubicBezTo>
                    <a:pt x="90" y="162"/>
                    <a:pt x="89" y="162"/>
                    <a:pt x="89" y="162"/>
                  </a:cubicBezTo>
                  <a:cubicBezTo>
                    <a:pt x="88" y="161"/>
                    <a:pt x="87" y="159"/>
                    <a:pt x="86" y="158"/>
                  </a:cubicBezTo>
                  <a:cubicBezTo>
                    <a:pt x="84" y="157"/>
                    <a:pt x="83" y="157"/>
                    <a:pt x="82" y="156"/>
                  </a:cubicBezTo>
                  <a:cubicBezTo>
                    <a:pt x="80" y="154"/>
                    <a:pt x="79" y="151"/>
                    <a:pt x="76" y="150"/>
                  </a:cubicBezTo>
                  <a:cubicBezTo>
                    <a:pt x="76" y="150"/>
                    <a:pt x="76" y="149"/>
                    <a:pt x="76" y="149"/>
                  </a:cubicBezTo>
                  <a:close/>
                  <a:moveTo>
                    <a:pt x="64" y="153"/>
                  </a:moveTo>
                  <a:cubicBezTo>
                    <a:pt x="65" y="152"/>
                    <a:pt x="69" y="152"/>
                    <a:pt x="70" y="151"/>
                  </a:cubicBezTo>
                  <a:cubicBezTo>
                    <a:pt x="70" y="151"/>
                    <a:pt x="70" y="151"/>
                    <a:pt x="71" y="151"/>
                  </a:cubicBezTo>
                  <a:cubicBezTo>
                    <a:pt x="71" y="152"/>
                    <a:pt x="72" y="155"/>
                    <a:pt x="72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0" y="157"/>
                    <a:pt x="68" y="156"/>
                    <a:pt x="66" y="155"/>
                  </a:cubicBezTo>
                  <a:cubicBezTo>
                    <a:pt x="66" y="155"/>
                    <a:pt x="66" y="155"/>
                    <a:pt x="66" y="155"/>
                  </a:cubicBezTo>
                  <a:cubicBezTo>
                    <a:pt x="66" y="155"/>
                    <a:pt x="66" y="155"/>
                    <a:pt x="66" y="154"/>
                  </a:cubicBezTo>
                  <a:cubicBezTo>
                    <a:pt x="66" y="154"/>
                    <a:pt x="66" y="154"/>
                    <a:pt x="66" y="155"/>
                  </a:cubicBezTo>
                  <a:cubicBezTo>
                    <a:pt x="65" y="154"/>
                    <a:pt x="64" y="154"/>
                    <a:pt x="64" y="154"/>
                  </a:cubicBezTo>
                  <a:cubicBezTo>
                    <a:pt x="64" y="153"/>
                    <a:pt x="64" y="153"/>
                    <a:pt x="64" y="153"/>
                  </a:cubicBezTo>
                  <a:cubicBezTo>
                    <a:pt x="64" y="153"/>
                    <a:pt x="64" y="153"/>
                    <a:pt x="64" y="153"/>
                  </a:cubicBezTo>
                  <a:close/>
                  <a:moveTo>
                    <a:pt x="63" y="169"/>
                  </a:moveTo>
                  <a:cubicBezTo>
                    <a:pt x="64" y="168"/>
                    <a:pt x="65" y="169"/>
                    <a:pt x="66" y="169"/>
                  </a:cubicBezTo>
                  <a:cubicBezTo>
                    <a:pt x="66" y="168"/>
                    <a:pt x="67" y="168"/>
                    <a:pt x="67" y="167"/>
                  </a:cubicBezTo>
                  <a:cubicBezTo>
                    <a:pt x="67" y="167"/>
                    <a:pt x="67" y="167"/>
                    <a:pt x="68" y="167"/>
                  </a:cubicBezTo>
                  <a:cubicBezTo>
                    <a:pt x="68" y="167"/>
                    <a:pt x="69" y="167"/>
                    <a:pt x="69" y="167"/>
                  </a:cubicBezTo>
                  <a:cubicBezTo>
                    <a:pt x="69" y="168"/>
                    <a:pt x="68" y="168"/>
                    <a:pt x="68" y="169"/>
                  </a:cubicBezTo>
                  <a:cubicBezTo>
                    <a:pt x="68" y="170"/>
                    <a:pt x="68" y="170"/>
                    <a:pt x="67" y="171"/>
                  </a:cubicBezTo>
                  <a:cubicBezTo>
                    <a:pt x="67" y="172"/>
                    <a:pt x="67" y="172"/>
                    <a:pt x="66" y="173"/>
                  </a:cubicBezTo>
                  <a:cubicBezTo>
                    <a:pt x="68" y="174"/>
                    <a:pt x="69" y="176"/>
                    <a:pt x="69" y="178"/>
                  </a:cubicBezTo>
                  <a:cubicBezTo>
                    <a:pt x="70" y="178"/>
                    <a:pt x="71" y="177"/>
                    <a:pt x="72" y="177"/>
                  </a:cubicBezTo>
                  <a:cubicBezTo>
                    <a:pt x="72" y="178"/>
                    <a:pt x="72" y="178"/>
                    <a:pt x="73" y="178"/>
                  </a:cubicBezTo>
                  <a:cubicBezTo>
                    <a:pt x="75" y="178"/>
                    <a:pt x="77" y="173"/>
                    <a:pt x="79" y="171"/>
                  </a:cubicBezTo>
                  <a:cubicBezTo>
                    <a:pt x="79" y="170"/>
                    <a:pt x="79" y="169"/>
                    <a:pt x="80" y="169"/>
                  </a:cubicBezTo>
                  <a:cubicBezTo>
                    <a:pt x="80" y="168"/>
                    <a:pt x="81" y="168"/>
                    <a:pt x="82" y="168"/>
                  </a:cubicBezTo>
                  <a:cubicBezTo>
                    <a:pt x="84" y="170"/>
                    <a:pt x="85" y="171"/>
                    <a:pt x="87" y="171"/>
                  </a:cubicBezTo>
                  <a:cubicBezTo>
                    <a:pt x="87" y="173"/>
                    <a:pt x="85" y="176"/>
                    <a:pt x="84" y="176"/>
                  </a:cubicBezTo>
                  <a:cubicBezTo>
                    <a:pt x="83" y="177"/>
                    <a:pt x="82" y="177"/>
                    <a:pt x="82" y="177"/>
                  </a:cubicBezTo>
                  <a:cubicBezTo>
                    <a:pt x="80" y="178"/>
                    <a:pt x="79" y="181"/>
                    <a:pt x="76" y="181"/>
                  </a:cubicBezTo>
                  <a:cubicBezTo>
                    <a:pt x="76" y="180"/>
                    <a:pt x="76" y="180"/>
                    <a:pt x="76" y="180"/>
                  </a:cubicBezTo>
                  <a:cubicBezTo>
                    <a:pt x="76" y="180"/>
                    <a:pt x="76" y="180"/>
                    <a:pt x="76" y="180"/>
                  </a:cubicBezTo>
                  <a:cubicBezTo>
                    <a:pt x="76" y="180"/>
                    <a:pt x="77" y="180"/>
                    <a:pt x="77" y="180"/>
                  </a:cubicBezTo>
                  <a:cubicBezTo>
                    <a:pt x="77" y="180"/>
                    <a:pt x="78" y="180"/>
                    <a:pt x="78" y="180"/>
                  </a:cubicBezTo>
                  <a:cubicBezTo>
                    <a:pt x="77" y="178"/>
                    <a:pt x="75" y="179"/>
                    <a:pt x="74" y="179"/>
                  </a:cubicBezTo>
                  <a:cubicBezTo>
                    <a:pt x="73" y="179"/>
                    <a:pt x="73" y="179"/>
                    <a:pt x="72" y="180"/>
                  </a:cubicBezTo>
                  <a:cubicBezTo>
                    <a:pt x="70" y="181"/>
                    <a:pt x="65" y="176"/>
                    <a:pt x="64" y="175"/>
                  </a:cubicBezTo>
                  <a:cubicBezTo>
                    <a:pt x="63" y="174"/>
                    <a:pt x="63" y="171"/>
                    <a:pt x="63" y="169"/>
                  </a:cubicBezTo>
                  <a:close/>
                  <a:moveTo>
                    <a:pt x="59" y="96"/>
                  </a:moveTo>
                  <a:cubicBezTo>
                    <a:pt x="59" y="96"/>
                    <a:pt x="59" y="96"/>
                    <a:pt x="59" y="96"/>
                  </a:cubicBezTo>
                  <a:cubicBezTo>
                    <a:pt x="59" y="98"/>
                    <a:pt x="59" y="99"/>
                    <a:pt x="59" y="101"/>
                  </a:cubicBezTo>
                  <a:cubicBezTo>
                    <a:pt x="59" y="101"/>
                    <a:pt x="58" y="101"/>
                    <a:pt x="57" y="101"/>
                  </a:cubicBezTo>
                  <a:cubicBezTo>
                    <a:pt x="57" y="99"/>
                    <a:pt x="58" y="98"/>
                    <a:pt x="59" y="96"/>
                  </a:cubicBezTo>
                  <a:close/>
                  <a:moveTo>
                    <a:pt x="52" y="144"/>
                  </a:moveTo>
                  <a:cubicBezTo>
                    <a:pt x="52" y="144"/>
                    <a:pt x="52" y="144"/>
                    <a:pt x="52" y="144"/>
                  </a:cubicBezTo>
                  <a:cubicBezTo>
                    <a:pt x="52" y="143"/>
                    <a:pt x="52" y="142"/>
                    <a:pt x="52" y="141"/>
                  </a:cubicBezTo>
                  <a:cubicBezTo>
                    <a:pt x="52" y="141"/>
                    <a:pt x="52" y="141"/>
                    <a:pt x="52" y="140"/>
                  </a:cubicBezTo>
                  <a:cubicBezTo>
                    <a:pt x="52" y="140"/>
                    <a:pt x="52" y="140"/>
                    <a:pt x="52" y="140"/>
                  </a:cubicBezTo>
                  <a:cubicBezTo>
                    <a:pt x="52" y="139"/>
                    <a:pt x="52" y="139"/>
                    <a:pt x="52" y="138"/>
                  </a:cubicBezTo>
                  <a:cubicBezTo>
                    <a:pt x="52" y="138"/>
                    <a:pt x="52" y="135"/>
                    <a:pt x="52" y="135"/>
                  </a:cubicBezTo>
                  <a:cubicBezTo>
                    <a:pt x="52" y="134"/>
                    <a:pt x="52" y="134"/>
                    <a:pt x="53" y="134"/>
                  </a:cubicBezTo>
                  <a:cubicBezTo>
                    <a:pt x="54" y="134"/>
                    <a:pt x="55" y="135"/>
                    <a:pt x="56" y="136"/>
                  </a:cubicBezTo>
                  <a:cubicBezTo>
                    <a:pt x="56" y="139"/>
                    <a:pt x="53" y="141"/>
                    <a:pt x="52" y="144"/>
                  </a:cubicBezTo>
                  <a:close/>
                  <a:moveTo>
                    <a:pt x="59" y="145"/>
                  </a:moveTo>
                  <a:cubicBezTo>
                    <a:pt x="58" y="145"/>
                    <a:pt x="57" y="147"/>
                    <a:pt x="57" y="147"/>
                  </a:cubicBezTo>
                  <a:cubicBezTo>
                    <a:pt x="56" y="148"/>
                    <a:pt x="56" y="148"/>
                    <a:pt x="55" y="148"/>
                  </a:cubicBezTo>
                  <a:cubicBezTo>
                    <a:pt x="55" y="148"/>
                    <a:pt x="55" y="148"/>
                    <a:pt x="55" y="148"/>
                  </a:cubicBezTo>
                  <a:cubicBezTo>
                    <a:pt x="55" y="146"/>
                    <a:pt x="56" y="145"/>
                    <a:pt x="57" y="143"/>
                  </a:cubicBezTo>
                  <a:cubicBezTo>
                    <a:pt x="58" y="143"/>
                    <a:pt x="58" y="144"/>
                    <a:pt x="58" y="144"/>
                  </a:cubicBezTo>
                  <a:cubicBezTo>
                    <a:pt x="58" y="144"/>
                    <a:pt x="58" y="144"/>
                    <a:pt x="59" y="144"/>
                  </a:cubicBezTo>
                  <a:cubicBezTo>
                    <a:pt x="59" y="144"/>
                    <a:pt x="59" y="144"/>
                    <a:pt x="59" y="145"/>
                  </a:cubicBezTo>
                  <a:close/>
                  <a:moveTo>
                    <a:pt x="63" y="121"/>
                  </a:moveTo>
                  <a:cubicBezTo>
                    <a:pt x="62" y="120"/>
                    <a:pt x="62" y="120"/>
                    <a:pt x="62" y="120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62" y="120"/>
                    <a:pt x="62" y="121"/>
                    <a:pt x="61" y="122"/>
                  </a:cubicBezTo>
                  <a:cubicBezTo>
                    <a:pt x="60" y="124"/>
                    <a:pt x="54" y="127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8"/>
                    <a:pt x="54" y="126"/>
                    <a:pt x="54" y="124"/>
                  </a:cubicBezTo>
                  <a:cubicBezTo>
                    <a:pt x="55" y="121"/>
                    <a:pt x="54" y="119"/>
                    <a:pt x="55" y="118"/>
                  </a:cubicBezTo>
                  <a:cubicBezTo>
                    <a:pt x="55" y="114"/>
                    <a:pt x="55" y="111"/>
                    <a:pt x="55" y="107"/>
                  </a:cubicBezTo>
                  <a:cubicBezTo>
                    <a:pt x="56" y="105"/>
                    <a:pt x="57" y="104"/>
                    <a:pt x="57" y="101"/>
                  </a:cubicBezTo>
                  <a:cubicBezTo>
                    <a:pt x="58" y="101"/>
                    <a:pt x="58" y="102"/>
                    <a:pt x="58" y="102"/>
                  </a:cubicBezTo>
                  <a:cubicBezTo>
                    <a:pt x="58" y="102"/>
                    <a:pt x="60" y="102"/>
                    <a:pt x="61" y="102"/>
                  </a:cubicBezTo>
                  <a:cubicBezTo>
                    <a:pt x="62" y="106"/>
                    <a:pt x="58" y="107"/>
                    <a:pt x="57" y="110"/>
                  </a:cubicBezTo>
                  <a:cubicBezTo>
                    <a:pt x="56" y="112"/>
                    <a:pt x="58" y="115"/>
                    <a:pt x="59" y="116"/>
                  </a:cubicBezTo>
                  <a:cubicBezTo>
                    <a:pt x="61" y="117"/>
                    <a:pt x="62" y="118"/>
                    <a:pt x="64" y="118"/>
                  </a:cubicBezTo>
                  <a:cubicBezTo>
                    <a:pt x="64" y="119"/>
                    <a:pt x="64" y="119"/>
                    <a:pt x="65" y="119"/>
                  </a:cubicBezTo>
                  <a:cubicBezTo>
                    <a:pt x="64" y="120"/>
                    <a:pt x="64" y="120"/>
                    <a:pt x="63" y="121"/>
                  </a:cubicBezTo>
                  <a:close/>
                  <a:moveTo>
                    <a:pt x="68" y="113"/>
                  </a:moveTo>
                  <a:cubicBezTo>
                    <a:pt x="67" y="113"/>
                    <a:pt x="67" y="113"/>
                    <a:pt x="66" y="113"/>
                  </a:cubicBezTo>
                  <a:cubicBezTo>
                    <a:pt x="66" y="113"/>
                    <a:pt x="66" y="112"/>
                    <a:pt x="66" y="112"/>
                  </a:cubicBezTo>
                  <a:cubicBezTo>
                    <a:pt x="67" y="112"/>
                    <a:pt x="67" y="111"/>
                    <a:pt x="68" y="111"/>
                  </a:cubicBezTo>
                  <a:cubicBezTo>
                    <a:pt x="68" y="111"/>
                    <a:pt x="69" y="111"/>
                    <a:pt x="69" y="111"/>
                  </a:cubicBezTo>
                  <a:cubicBezTo>
                    <a:pt x="69" y="111"/>
                    <a:pt x="69" y="111"/>
                    <a:pt x="69" y="112"/>
                  </a:cubicBezTo>
                  <a:cubicBezTo>
                    <a:pt x="69" y="112"/>
                    <a:pt x="68" y="113"/>
                    <a:pt x="68" y="113"/>
                  </a:cubicBezTo>
                  <a:close/>
                  <a:moveTo>
                    <a:pt x="61" y="94"/>
                  </a:moveTo>
                  <a:cubicBezTo>
                    <a:pt x="62" y="90"/>
                    <a:pt x="65" y="89"/>
                    <a:pt x="67" y="87"/>
                  </a:cubicBezTo>
                  <a:cubicBezTo>
                    <a:pt x="69" y="85"/>
                    <a:pt x="71" y="83"/>
                    <a:pt x="72" y="81"/>
                  </a:cubicBezTo>
                  <a:cubicBezTo>
                    <a:pt x="73" y="81"/>
                    <a:pt x="73" y="81"/>
                    <a:pt x="74" y="81"/>
                  </a:cubicBezTo>
                  <a:cubicBezTo>
                    <a:pt x="73" y="84"/>
                    <a:pt x="73" y="86"/>
                    <a:pt x="75" y="87"/>
                  </a:cubicBezTo>
                  <a:cubicBezTo>
                    <a:pt x="74" y="90"/>
                    <a:pt x="64" y="93"/>
                    <a:pt x="61" y="94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</p:grpSp>
      <p:sp>
        <p:nvSpPr>
          <p:cNvPr id="38" name="矩形: 圆角 37"/>
          <p:cNvSpPr/>
          <p:nvPr userDrawn="1"/>
        </p:nvSpPr>
        <p:spPr>
          <a:xfrm>
            <a:off x="132155" y="6463277"/>
            <a:ext cx="204900" cy="192946"/>
          </a:xfrm>
          <a:prstGeom prst="roundRect">
            <a:avLst/>
          </a:prstGeom>
          <a:solidFill>
            <a:srgbClr val="133F6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: 圆角 38"/>
          <p:cNvSpPr/>
          <p:nvPr userDrawn="1"/>
        </p:nvSpPr>
        <p:spPr>
          <a:xfrm>
            <a:off x="387955" y="6463277"/>
            <a:ext cx="204900" cy="192946"/>
          </a:xfrm>
          <a:prstGeom prst="roundRect">
            <a:avLst/>
          </a:prstGeom>
          <a:solidFill>
            <a:srgbClr val="133F6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 userDrawn="1"/>
        </p:nvSpPr>
        <p:spPr>
          <a:xfrm>
            <a:off x="2497485" y="6421004"/>
            <a:ext cx="4663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山东省青岛市西海岸新区长江西路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66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  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0532-8698xxxx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占位符 41"/>
          <p:cNvSpPr>
            <a:spLocks noGrp="1"/>
          </p:cNvSpPr>
          <p:nvPr>
            <p:ph type="body" sz="quarter" idx="13" hasCustomPrompt="1"/>
          </p:nvPr>
        </p:nvSpPr>
        <p:spPr>
          <a:xfrm>
            <a:off x="694538" y="448896"/>
            <a:ext cx="5401461" cy="4661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rgbClr val="133F6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此处插入内容标题</a:t>
            </a:r>
            <a:endParaRPr lang="zh-CN" altLang="en-US" dirty="0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6308725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 userDrawn="1"/>
        </p:nvSpPr>
        <p:spPr>
          <a:xfrm>
            <a:off x="0" y="624656"/>
            <a:ext cx="5875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>
            <a:off x="418405" y="552656"/>
            <a:ext cx="7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CN" dirty="0"/>
              <a:t>Page  </a:t>
            </a:r>
            <a:fld id="{DEAD1F1B-CED2-4898-802D-C4D04F9D41A1}" type="slidenum">
              <a:rPr lang="zh-CN" altLang="en-US" smtClean="0">
                <a:solidFill>
                  <a:schemeClr val="accent2">
                    <a:lumMod val="75000"/>
                  </a:schemeClr>
                </a:solidFill>
              </a:rPr>
            </a:fld>
            <a:endParaRPr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感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921"/>
          </a:xfrm>
          <a:prstGeom prst="rect">
            <a:avLst/>
          </a:prstGeom>
        </p:spPr>
      </p:pic>
      <p:sp>
        <p:nvSpPr>
          <p:cNvPr id="12" name="文本框 11"/>
          <p:cNvSpPr txBox="1"/>
          <p:nvPr userDrawn="1"/>
        </p:nvSpPr>
        <p:spPr>
          <a:xfrm>
            <a:off x="1825440" y="552261"/>
            <a:ext cx="85411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accent6">
                    <a:lumMod val="20000"/>
                    <a:lumOff val="80000"/>
                    <a:alpha val="50000"/>
                  </a:schemeClr>
                </a:solidFill>
                <a:latin typeface="Arial Black" panose="020B0A04020102020204" pitchFamily="34" charset="0"/>
              </a:rPr>
              <a:t>THANKS</a:t>
            </a:r>
            <a:endParaRPr lang="zh-CN" altLang="en-US" sz="13800" dirty="0">
              <a:solidFill>
                <a:schemeClr val="accent6">
                  <a:lumMod val="20000"/>
                  <a:lumOff val="80000"/>
                  <a:alpha val="50000"/>
                </a:schemeClr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D1F1B-CED2-4898-802D-C4D04F9D41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D1F1B-CED2-4898-802D-C4D04F9D41A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3.jpeg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.jpe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7" Type="http://schemas.openxmlformats.org/officeDocument/2006/relationships/slideLayout" Target="../slideLayouts/slideLayout3.xml"/><Relationship Id="rId26" Type="http://schemas.openxmlformats.org/officeDocument/2006/relationships/tags" Target="../tags/tag27.xml"/><Relationship Id="rId25" Type="http://schemas.openxmlformats.org/officeDocument/2006/relationships/tags" Target="../tags/tag26.xml"/><Relationship Id="rId24" Type="http://schemas.openxmlformats.org/officeDocument/2006/relationships/tags" Target="../tags/tag25.xml"/><Relationship Id="rId23" Type="http://schemas.openxmlformats.org/officeDocument/2006/relationships/tags" Target="../tags/tag24.xml"/><Relationship Id="rId22" Type="http://schemas.openxmlformats.org/officeDocument/2006/relationships/tags" Target="../tags/tag23.xml"/><Relationship Id="rId21" Type="http://schemas.openxmlformats.org/officeDocument/2006/relationships/tags" Target="../tags/tag22.xml"/><Relationship Id="rId20" Type="http://schemas.openxmlformats.org/officeDocument/2006/relationships/tags" Target="../tags/tag21.xml"/><Relationship Id="rId2" Type="http://schemas.openxmlformats.org/officeDocument/2006/relationships/tags" Target="../tags/tag3.xml"/><Relationship Id="rId19" Type="http://schemas.openxmlformats.org/officeDocument/2006/relationships/tags" Target="../tags/tag20.xml"/><Relationship Id="rId18" Type="http://schemas.openxmlformats.org/officeDocument/2006/relationships/tags" Target="../tags/tag19.xml"/><Relationship Id="rId17" Type="http://schemas.openxmlformats.org/officeDocument/2006/relationships/tags" Target="../tags/tag18.xml"/><Relationship Id="rId16" Type="http://schemas.openxmlformats.org/officeDocument/2006/relationships/tags" Target="../tags/tag17.xml"/><Relationship Id="rId15" Type="http://schemas.openxmlformats.org/officeDocument/2006/relationships/tags" Target="../tags/tag16.xml"/><Relationship Id="rId14" Type="http://schemas.openxmlformats.org/officeDocument/2006/relationships/tags" Target="../tags/tag15.xml"/><Relationship Id="rId13" Type="http://schemas.openxmlformats.org/officeDocument/2006/relationships/tags" Target="../tags/tag14.xml"/><Relationship Id="rId12" Type="http://schemas.openxmlformats.org/officeDocument/2006/relationships/tags" Target="../tags/tag13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9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文本占位符 153"/>
          <p:cNvSpPr>
            <a:spLocks noGrp="1"/>
          </p:cNvSpPr>
          <p:nvPr>
            <p:ph type="body" sz="quarter" idx="10"/>
          </p:nvPr>
        </p:nvSpPr>
        <p:spPr>
          <a:xfrm>
            <a:off x="373380" y="2696845"/>
            <a:ext cx="11288395" cy="1101090"/>
          </a:xfrm>
        </p:spPr>
        <p:txBody>
          <a:bodyPr/>
          <a:lstStyle/>
          <a:p>
            <a:r>
              <a:rPr lang="zh-CN" altLang="en-US" sz="5400" i="1">
                <a:solidFill>
                  <a:schemeClr val="accent2">
                    <a:lumMod val="75000"/>
                  </a:schemeClr>
                </a:solidFill>
                <a:latin typeface="华文新魏" panose="02010800040101010101" charset="-122"/>
                <a:ea typeface="华文新魏" panose="02010800040101010101" charset="-122"/>
              </a:rPr>
              <a:t>网页抓取：洞察网络数据的关键技术</a:t>
            </a:r>
            <a:endParaRPr lang="zh-CN" altLang="en-US" sz="5400" i="1">
              <a:solidFill>
                <a:schemeClr val="accent2">
                  <a:lumMod val="75000"/>
                </a:schemeClr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155" name="文本框 154"/>
          <p:cNvSpPr txBox="1"/>
          <p:nvPr/>
        </p:nvSpPr>
        <p:spPr>
          <a:xfrm>
            <a:off x="2399030" y="4198620"/>
            <a:ext cx="3696335" cy="4654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charset="-122"/>
                <a:ea typeface="华文新魏" panose="02010800040101010101" charset="-122"/>
              </a:rPr>
              <a:t>汇报人：周义涛，郭丰阁</a:t>
            </a:r>
            <a:endParaRPr lang="zh-CN" altLang="en-US" sz="2400" b="1" i="1" dirty="0">
              <a:solidFill>
                <a:schemeClr val="tx1">
                  <a:lumMod val="65000"/>
                  <a:lumOff val="35000"/>
                </a:schemeClr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156" name="文本框 155"/>
          <p:cNvSpPr txBox="1"/>
          <p:nvPr/>
        </p:nvSpPr>
        <p:spPr>
          <a:xfrm>
            <a:off x="5863590" y="4203899"/>
            <a:ext cx="37979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汇报时间</a:t>
            </a:r>
            <a:r>
              <a:rPr lang="zh-CN" altLang="en-US" sz="24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：</a:t>
            </a:r>
            <a:r>
              <a:rPr lang="en-US" altLang="zh-CN" sz="24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2024</a:t>
            </a:r>
            <a:r>
              <a:rPr lang="zh-CN" altLang="en-US" sz="24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年</a:t>
            </a:r>
            <a:r>
              <a:rPr lang="en-US" altLang="zh-CN" sz="24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12</a:t>
            </a:r>
            <a:r>
              <a:rPr lang="zh-CN" altLang="en-US" sz="24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月</a:t>
            </a:r>
            <a:r>
              <a:rPr lang="en-US" altLang="zh-CN" sz="24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6</a:t>
            </a:r>
            <a:r>
              <a:rPr lang="zh-CN" altLang="en-US" sz="24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日</a:t>
            </a:r>
            <a:endParaRPr lang="zh-CN" altLang="en-US" sz="2400" b="1" i="1" dirty="0">
              <a:solidFill>
                <a:schemeClr val="tx1">
                  <a:lumMod val="65000"/>
                  <a:lumOff val="35000"/>
                </a:schemeClr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26995" y="1397635"/>
            <a:ext cx="3785870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961515" y="10039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0000"/>
          </a:bodyPr>
          <a:p>
            <a:r>
              <a:rPr lang="zh-CN" altLang="en-US"/>
              <a:t>代码示例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r>
              <a:rPr lang="en-US" altLang="zh-CN" dirty="0"/>
              <a:t>Page  </a:t>
            </a:r>
            <a:fld id="{DEAD1F1B-CED2-4898-802D-C4D04F9D41A1}" type="slidenum">
              <a:rPr lang="zh-CN" altLang="en-US" smtClean="0">
                <a:solidFill>
                  <a:schemeClr val="accent2">
                    <a:lumMod val="75000"/>
                  </a:schemeClr>
                </a:solidFill>
              </a:rPr>
            </a:fld>
            <a:endParaRPr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图片 4" descr="e36870c2815126d9c6c68f18a52b0e9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690" y="1072515"/>
            <a:ext cx="10762615" cy="49720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0000"/>
          </a:bodyPr>
          <a:p>
            <a:r>
              <a:rPr lang="zh-CN" altLang="en-US"/>
              <a:t>代码示例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r>
              <a:rPr lang="en-US" altLang="zh-CN" dirty="0"/>
              <a:t>Page  </a:t>
            </a:r>
            <a:fld id="{DEAD1F1B-CED2-4898-802D-C4D04F9D41A1}" type="slidenum">
              <a:rPr lang="zh-CN" altLang="en-US" smtClean="0">
                <a:solidFill>
                  <a:schemeClr val="accent2">
                    <a:lumMod val="75000"/>
                  </a:schemeClr>
                </a:solidFill>
              </a:rPr>
            </a:fld>
            <a:endParaRPr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图片 3" descr="e36870c2815126d9c6c68f18a52b0e9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115" y="1089660"/>
            <a:ext cx="10854055" cy="49549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CN"/>
              <a:t>Page  </a:t>
            </a:r>
            <a:fld id="{DEAD1F1B-CED2-4898-802D-C4D04F9D41A1}" type="slidenum">
              <a:rPr lang="zh-CN" altLang="en-US" smtClean="0">
                <a:solidFill>
                  <a:schemeClr val="accent2">
                    <a:lumMod val="75000"/>
                  </a:schemeClr>
                </a:solidFill>
              </a:rPr>
            </a:fld>
            <a:endParaRPr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18096" y="2066925"/>
            <a:ext cx="6120355" cy="271272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390005" y="2066925"/>
            <a:ext cx="249491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133F62"/>
                </a:solidFill>
                <a:latin typeface="Impact" panose="020B0806030902050204" pitchFamily="34" charset="0"/>
              </a:rPr>
              <a:t>PART  </a:t>
            </a:r>
            <a:r>
              <a:rPr lang="en-US" altLang="zh-CN" sz="5400" dirty="0">
                <a:solidFill>
                  <a:schemeClr val="accent2">
                    <a:lumMod val="75000"/>
                  </a:schemeClr>
                </a:solidFill>
                <a:latin typeface="Impact" panose="020B0806030902050204" pitchFamily="34" charset="0"/>
              </a:rPr>
              <a:t>04</a:t>
            </a:r>
            <a:endParaRPr lang="zh-CN" altLang="en-US" sz="5400" dirty="0">
              <a:solidFill>
                <a:schemeClr val="accent2">
                  <a:lumMod val="7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1" name="文本占位符 14"/>
          <p:cNvSpPr txBox="1"/>
          <p:nvPr/>
        </p:nvSpPr>
        <p:spPr>
          <a:xfrm>
            <a:off x="6410324" y="3118485"/>
            <a:ext cx="5194301" cy="5143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5300" dirty="0">
                <a:latin typeface="华文新魏" panose="02010800040101010101" charset="-122"/>
                <a:ea typeface="华文新魏" panose="02010800040101010101" charset="-122"/>
              </a:rPr>
              <a:t>网页抓取的发展前景</a:t>
            </a:r>
            <a:endParaRPr lang="zh-CN" altLang="en-US" sz="5300" dirty="0">
              <a:latin typeface="华文新魏" panose="02010800040101010101" charset="-122"/>
              <a:ea typeface="华文新魏" panose="02010800040101010101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1604625" y="2066925"/>
            <a:ext cx="600136" cy="2712720"/>
          </a:xfrm>
          <a:custGeom>
            <a:avLst/>
            <a:gdLst>
              <a:gd name="connsiteX0" fmla="*/ 0 w 600136"/>
              <a:gd name="connsiteY0" fmla="*/ 0 h 2712720"/>
              <a:gd name="connsiteX1" fmla="*/ 600136 w 600136"/>
              <a:gd name="connsiteY1" fmla="*/ 0 h 2712720"/>
              <a:gd name="connsiteX2" fmla="*/ 600136 w 600136"/>
              <a:gd name="connsiteY2" fmla="*/ 2712720 h 2712720"/>
              <a:gd name="connsiteX3" fmla="*/ 0 w 600136"/>
              <a:gd name="connsiteY3" fmla="*/ 2712720 h 271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136" h="2712720">
                <a:moveTo>
                  <a:pt x="0" y="0"/>
                </a:moveTo>
                <a:lnTo>
                  <a:pt x="600136" y="0"/>
                </a:lnTo>
                <a:lnTo>
                  <a:pt x="600136" y="2712720"/>
                </a:lnTo>
                <a:lnTo>
                  <a:pt x="0" y="2712720"/>
                </a:lnTo>
                <a:close/>
              </a:path>
            </a:pathLst>
          </a:cu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26616" y="967554"/>
            <a:ext cx="1838075" cy="433194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1612441" y="1077172"/>
            <a:ext cx="36000" cy="252000"/>
          </a:xfrm>
          <a:prstGeom prst="rect">
            <a:avLst/>
          </a:prstGeom>
          <a:solidFill>
            <a:srgbClr val="133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682697" y="1077172"/>
            <a:ext cx="36000" cy="252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-12760" y="5717055"/>
            <a:ext cx="504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936615" y="5717055"/>
            <a:ext cx="504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587375" y="5507353"/>
            <a:ext cx="3251380" cy="498974"/>
            <a:chOff x="2885412" y="1892618"/>
            <a:chExt cx="4489451" cy="688975"/>
          </a:xfrm>
          <a:noFill/>
        </p:grpSpPr>
        <p:sp>
          <p:nvSpPr>
            <p:cNvPr id="23" name="Freeform 5"/>
            <p:cNvSpPr/>
            <p:nvPr/>
          </p:nvSpPr>
          <p:spPr bwMode="auto">
            <a:xfrm>
              <a:off x="6922425" y="1914843"/>
              <a:ext cx="452438" cy="650875"/>
            </a:xfrm>
            <a:custGeom>
              <a:avLst/>
              <a:gdLst>
                <a:gd name="T0" fmla="*/ 72 w 120"/>
                <a:gd name="T1" fmla="*/ 57 h 170"/>
                <a:gd name="T2" fmla="*/ 54 w 120"/>
                <a:gd name="T3" fmla="*/ 68 h 170"/>
                <a:gd name="T4" fmla="*/ 67 w 120"/>
                <a:gd name="T5" fmla="*/ 91 h 170"/>
                <a:gd name="T6" fmla="*/ 55 w 120"/>
                <a:gd name="T7" fmla="*/ 90 h 170"/>
                <a:gd name="T8" fmla="*/ 53 w 120"/>
                <a:gd name="T9" fmla="*/ 85 h 170"/>
                <a:gd name="T10" fmla="*/ 47 w 120"/>
                <a:gd name="T11" fmla="*/ 118 h 170"/>
                <a:gd name="T12" fmla="*/ 23 w 120"/>
                <a:gd name="T13" fmla="*/ 102 h 170"/>
                <a:gd name="T14" fmla="*/ 30 w 120"/>
                <a:gd name="T15" fmla="*/ 82 h 170"/>
                <a:gd name="T16" fmla="*/ 34 w 120"/>
                <a:gd name="T17" fmla="*/ 87 h 170"/>
                <a:gd name="T18" fmla="*/ 35 w 120"/>
                <a:gd name="T19" fmla="*/ 100 h 170"/>
                <a:gd name="T20" fmla="*/ 46 w 120"/>
                <a:gd name="T21" fmla="*/ 81 h 170"/>
                <a:gd name="T22" fmla="*/ 45 w 120"/>
                <a:gd name="T23" fmla="*/ 72 h 170"/>
                <a:gd name="T24" fmla="*/ 11 w 120"/>
                <a:gd name="T25" fmla="*/ 87 h 170"/>
                <a:gd name="T26" fmla="*/ 1 w 120"/>
                <a:gd name="T27" fmla="*/ 78 h 170"/>
                <a:gd name="T28" fmla="*/ 12 w 120"/>
                <a:gd name="T29" fmla="*/ 74 h 170"/>
                <a:gd name="T30" fmla="*/ 44 w 120"/>
                <a:gd name="T31" fmla="*/ 61 h 170"/>
                <a:gd name="T32" fmla="*/ 30 w 120"/>
                <a:gd name="T33" fmla="*/ 60 h 170"/>
                <a:gd name="T34" fmla="*/ 35 w 120"/>
                <a:gd name="T35" fmla="*/ 43 h 170"/>
                <a:gd name="T36" fmla="*/ 38 w 120"/>
                <a:gd name="T37" fmla="*/ 31 h 170"/>
                <a:gd name="T38" fmla="*/ 16 w 120"/>
                <a:gd name="T39" fmla="*/ 24 h 170"/>
                <a:gd name="T40" fmla="*/ 33 w 120"/>
                <a:gd name="T41" fmla="*/ 18 h 170"/>
                <a:gd name="T42" fmla="*/ 43 w 120"/>
                <a:gd name="T43" fmla="*/ 2 h 170"/>
                <a:gd name="T44" fmla="*/ 60 w 120"/>
                <a:gd name="T45" fmla="*/ 12 h 170"/>
                <a:gd name="T46" fmla="*/ 72 w 120"/>
                <a:gd name="T47" fmla="*/ 13 h 170"/>
                <a:gd name="T48" fmla="*/ 72 w 120"/>
                <a:gd name="T49" fmla="*/ 17 h 170"/>
                <a:gd name="T50" fmla="*/ 62 w 120"/>
                <a:gd name="T51" fmla="*/ 17 h 170"/>
                <a:gd name="T52" fmla="*/ 69 w 120"/>
                <a:gd name="T53" fmla="*/ 29 h 170"/>
                <a:gd name="T54" fmla="*/ 60 w 120"/>
                <a:gd name="T55" fmla="*/ 39 h 170"/>
                <a:gd name="T56" fmla="*/ 63 w 120"/>
                <a:gd name="T57" fmla="*/ 47 h 170"/>
                <a:gd name="T58" fmla="*/ 53 w 120"/>
                <a:gd name="T59" fmla="*/ 53 h 170"/>
                <a:gd name="T60" fmla="*/ 74 w 120"/>
                <a:gd name="T61" fmla="*/ 48 h 170"/>
                <a:gd name="T62" fmla="*/ 80 w 120"/>
                <a:gd name="T63" fmla="*/ 42 h 170"/>
                <a:gd name="T64" fmla="*/ 96 w 120"/>
                <a:gd name="T65" fmla="*/ 25 h 170"/>
                <a:gd name="T66" fmla="*/ 104 w 120"/>
                <a:gd name="T67" fmla="*/ 15 h 170"/>
                <a:gd name="T68" fmla="*/ 98 w 120"/>
                <a:gd name="T69" fmla="*/ 34 h 170"/>
                <a:gd name="T70" fmla="*/ 78 w 120"/>
                <a:gd name="T71" fmla="*/ 67 h 170"/>
                <a:gd name="T72" fmla="*/ 91 w 120"/>
                <a:gd name="T73" fmla="*/ 58 h 170"/>
                <a:gd name="T74" fmla="*/ 109 w 120"/>
                <a:gd name="T75" fmla="*/ 60 h 170"/>
                <a:gd name="T76" fmla="*/ 120 w 120"/>
                <a:gd name="T77" fmla="*/ 62 h 170"/>
                <a:gd name="T78" fmla="*/ 102 w 120"/>
                <a:gd name="T79" fmla="*/ 99 h 170"/>
                <a:gd name="T80" fmla="*/ 105 w 120"/>
                <a:gd name="T81" fmla="*/ 152 h 170"/>
                <a:gd name="T82" fmla="*/ 99 w 120"/>
                <a:gd name="T83" fmla="*/ 170 h 170"/>
                <a:gd name="T84" fmla="*/ 93 w 120"/>
                <a:gd name="T85" fmla="*/ 127 h 170"/>
                <a:gd name="T86" fmla="*/ 93 w 120"/>
                <a:gd name="T87" fmla="*/ 94 h 170"/>
                <a:gd name="T88" fmla="*/ 77 w 120"/>
                <a:gd name="T89" fmla="*/ 73 h 170"/>
                <a:gd name="T90" fmla="*/ 71 w 120"/>
                <a:gd name="T91" fmla="*/ 119 h 170"/>
                <a:gd name="T92" fmla="*/ 60 w 120"/>
                <a:gd name="T93" fmla="*/ 117 h 170"/>
                <a:gd name="T94" fmla="*/ 60 w 120"/>
                <a:gd name="T95" fmla="*/ 115 h 170"/>
                <a:gd name="T96" fmla="*/ 66 w 120"/>
                <a:gd name="T97" fmla="*/ 113 h 170"/>
                <a:gd name="T98" fmla="*/ 72 w 120"/>
                <a:gd name="T99" fmla="*/ 85 h 170"/>
                <a:gd name="T100" fmla="*/ 66 w 120"/>
                <a:gd name="T101" fmla="*/ 72 h 170"/>
                <a:gd name="T102" fmla="*/ 73 w 120"/>
                <a:gd name="T103" fmla="*/ 68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0" h="170">
                  <a:moveTo>
                    <a:pt x="74" y="56"/>
                  </a:moveTo>
                  <a:cubicBezTo>
                    <a:pt x="73" y="56"/>
                    <a:pt x="72" y="56"/>
                    <a:pt x="72" y="57"/>
                  </a:cubicBezTo>
                  <a:cubicBezTo>
                    <a:pt x="71" y="59"/>
                    <a:pt x="72" y="61"/>
                    <a:pt x="72" y="63"/>
                  </a:cubicBezTo>
                  <a:cubicBezTo>
                    <a:pt x="67" y="65"/>
                    <a:pt x="60" y="66"/>
                    <a:pt x="54" y="68"/>
                  </a:cubicBezTo>
                  <a:cubicBezTo>
                    <a:pt x="54" y="72"/>
                    <a:pt x="51" y="80"/>
                    <a:pt x="54" y="83"/>
                  </a:cubicBezTo>
                  <a:cubicBezTo>
                    <a:pt x="59" y="85"/>
                    <a:pt x="67" y="83"/>
                    <a:pt x="67" y="91"/>
                  </a:cubicBezTo>
                  <a:cubicBezTo>
                    <a:pt x="66" y="93"/>
                    <a:pt x="65" y="94"/>
                    <a:pt x="64" y="96"/>
                  </a:cubicBezTo>
                  <a:cubicBezTo>
                    <a:pt x="61" y="97"/>
                    <a:pt x="56" y="92"/>
                    <a:pt x="55" y="90"/>
                  </a:cubicBezTo>
                  <a:cubicBezTo>
                    <a:pt x="54" y="88"/>
                    <a:pt x="54" y="87"/>
                    <a:pt x="54" y="85"/>
                  </a:cubicBezTo>
                  <a:cubicBezTo>
                    <a:pt x="54" y="85"/>
                    <a:pt x="54" y="85"/>
                    <a:pt x="53" y="85"/>
                  </a:cubicBezTo>
                  <a:cubicBezTo>
                    <a:pt x="54" y="95"/>
                    <a:pt x="56" y="109"/>
                    <a:pt x="51" y="117"/>
                  </a:cubicBezTo>
                  <a:cubicBezTo>
                    <a:pt x="50" y="117"/>
                    <a:pt x="49" y="118"/>
                    <a:pt x="47" y="118"/>
                  </a:cubicBezTo>
                  <a:cubicBezTo>
                    <a:pt x="41" y="117"/>
                    <a:pt x="37" y="107"/>
                    <a:pt x="32" y="103"/>
                  </a:cubicBezTo>
                  <a:cubicBezTo>
                    <a:pt x="29" y="104"/>
                    <a:pt x="24" y="104"/>
                    <a:pt x="23" y="102"/>
                  </a:cubicBezTo>
                  <a:cubicBezTo>
                    <a:pt x="19" y="98"/>
                    <a:pt x="27" y="84"/>
                    <a:pt x="28" y="82"/>
                  </a:cubicBezTo>
                  <a:cubicBezTo>
                    <a:pt x="29" y="82"/>
                    <a:pt x="29" y="82"/>
                    <a:pt x="30" y="82"/>
                  </a:cubicBezTo>
                  <a:cubicBezTo>
                    <a:pt x="31" y="84"/>
                    <a:pt x="32" y="85"/>
                    <a:pt x="33" y="87"/>
                  </a:cubicBezTo>
                  <a:cubicBezTo>
                    <a:pt x="33" y="87"/>
                    <a:pt x="34" y="87"/>
                    <a:pt x="34" y="87"/>
                  </a:cubicBezTo>
                  <a:cubicBezTo>
                    <a:pt x="35" y="86"/>
                    <a:pt x="40" y="80"/>
                    <a:pt x="41" y="82"/>
                  </a:cubicBezTo>
                  <a:cubicBezTo>
                    <a:pt x="40" y="83"/>
                    <a:pt x="35" y="97"/>
                    <a:pt x="35" y="100"/>
                  </a:cubicBezTo>
                  <a:cubicBezTo>
                    <a:pt x="38" y="102"/>
                    <a:pt x="42" y="106"/>
                    <a:pt x="45" y="107"/>
                  </a:cubicBezTo>
                  <a:cubicBezTo>
                    <a:pt x="46" y="98"/>
                    <a:pt x="46" y="90"/>
                    <a:pt x="46" y="81"/>
                  </a:cubicBezTo>
                  <a:cubicBezTo>
                    <a:pt x="46" y="77"/>
                    <a:pt x="47" y="74"/>
                    <a:pt x="46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36" y="75"/>
                    <a:pt x="29" y="79"/>
                    <a:pt x="21" y="83"/>
                  </a:cubicBezTo>
                  <a:cubicBezTo>
                    <a:pt x="19" y="84"/>
                    <a:pt x="14" y="88"/>
                    <a:pt x="11" y="87"/>
                  </a:cubicBezTo>
                  <a:cubicBezTo>
                    <a:pt x="5" y="85"/>
                    <a:pt x="3" y="83"/>
                    <a:pt x="0" y="79"/>
                  </a:cubicBezTo>
                  <a:cubicBezTo>
                    <a:pt x="0" y="79"/>
                    <a:pt x="1" y="78"/>
                    <a:pt x="1" y="78"/>
                  </a:cubicBezTo>
                  <a:cubicBezTo>
                    <a:pt x="3" y="77"/>
                    <a:pt x="5" y="75"/>
                    <a:pt x="6" y="74"/>
                  </a:cubicBezTo>
                  <a:cubicBezTo>
                    <a:pt x="8" y="74"/>
                    <a:pt x="10" y="74"/>
                    <a:pt x="12" y="74"/>
                  </a:cubicBezTo>
                  <a:cubicBezTo>
                    <a:pt x="19" y="72"/>
                    <a:pt x="28" y="69"/>
                    <a:pt x="35" y="65"/>
                  </a:cubicBezTo>
                  <a:cubicBezTo>
                    <a:pt x="37" y="64"/>
                    <a:pt x="43" y="64"/>
                    <a:pt x="44" y="61"/>
                  </a:cubicBezTo>
                  <a:cubicBezTo>
                    <a:pt x="43" y="60"/>
                    <a:pt x="42" y="59"/>
                    <a:pt x="42" y="57"/>
                  </a:cubicBezTo>
                  <a:cubicBezTo>
                    <a:pt x="39" y="59"/>
                    <a:pt x="33" y="61"/>
                    <a:pt x="30" y="60"/>
                  </a:cubicBezTo>
                  <a:cubicBezTo>
                    <a:pt x="26" y="59"/>
                    <a:pt x="25" y="55"/>
                    <a:pt x="24" y="51"/>
                  </a:cubicBezTo>
                  <a:cubicBezTo>
                    <a:pt x="26" y="50"/>
                    <a:pt x="35" y="45"/>
                    <a:pt x="35" y="43"/>
                  </a:cubicBezTo>
                  <a:cubicBezTo>
                    <a:pt x="36" y="40"/>
                    <a:pt x="35" y="38"/>
                    <a:pt x="36" y="35"/>
                  </a:cubicBezTo>
                  <a:cubicBezTo>
                    <a:pt x="36" y="34"/>
                    <a:pt x="38" y="34"/>
                    <a:pt x="38" y="31"/>
                  </a:cubicBezTo>
                  <a:cubicBezTo>
                    <a:pt x="38" y="32"/>
                    <a:pt x="37" y="32"/>
                    <a:pt x="37" y="32"/>
                  </a:cubicBezTo>
                  <a:cubicBezTo>
                    <a:pt x="29" y="36"/>
                    <a:pt x="16" y="35"/>
                    <a:pt x="16" y="24"/>
                  </a:cubicBezTo>
                  <a:cubicBezTo>
                    <a:pt x="17" y="23"/>
                    <a:pt x="17" y="21"/>
                    <a:pt x="19" y="21"/>
                  </a:cubicBezTo>
                  <a:cubicBezTo>
                    <a:pt x="21" y="24"/>
                    <a:pt x="31" y="19"/>
                    <a:pt x="33" y="18"/>
                  </a:cubicBezTo>
                  <a:cubicBezTo>
                    <a:pt x="35" y="17"/>
                    <a:pt x="44" y="16"/>
                    <a:pt x="47" y="16"/>
                  </a:cubicBezTo>
                  <a:cubicBezTo>
                    <a:pt x="47" y="10"/>
                    <a:pt x="42" y="6"/>
                    <a:pt x="43" y="2"/>
                  </a:cubicBezTo>
                  <a:cubicBezTo>
                    <a:pt x="44" y="0"/>
                    <a:pt x="46" y="0"/>
                    <a:pt x="48" y="0"/>
                  </a:cubicBezTo>
                  <a:cubicBezTo>
                    <a:pt x="57" y="0"/>
                    <a:pt x="58" y="4"/>
                    <a:pt x="60" y="12"/>
                  </a:cubicBezTo>
                  <a:cubicBezTo>
                    <a:pt x="60" y="12"/>
                    <a:pt x="60" y="12"/>
                    <a:pt x="60" y="13"/>
                  </a:cubicBezTo>
                  <a:cubicBezTo>
                    <a:pt x="66" y="11"/>
                    <a:pt x="68" y="11"/>
                    <a:pt x="72" y="13"/>
                  </a:cubicBezTo>
                  <a:cubicBezTo>
                    <a:pt x="73" y="15"/>
                    <a:pt x="73" y="16"/>
                    <a:pt x="72" y="17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69" y="17"/>
                    <a:pt x="67" y="17"/>
                    <a:pt x="64" y="16"/>
                  </a:cubicBezTo>
                  <a:cubicBezTo>
                    <a:pt x="63" y="16"/>
                    <a:pt x="63" y="17"/>
                    <a:pt x="62" y="17"/>
                  </a:cubicBezTo>
                  <a:cubicBezTo>
                    <a:pt x="61" y="22"/>
                    <a:pt x="65" y="23"/>
                    <a:pt x="69" y="26"/>
                  </a:cubicBezTo>
                  <a:cubicBezTo>
                    <a:pt x="69" y="27"/>
                    <a:pt x="69" y="28"/>
                    <a:pt x="69" y="29"/>
                  </a:cubicBezTo>
                  <a:cubicBezTo>
                    <a:pt x="66" y="32"/>
                    <a:pt x="63" y="35"/>
                    <a:pt x="60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41"/>
                    <a:pt x="64" y="43"/>
                    <a:pt x="64" y="45"/>
                  </a:cubicBezTo>
                  <a:cubicBezTo>
                    <a:pt x="64" y="46"/>
                    <a:pt x="64" y="46"/>
                    <a:pt x="63" y="47"/>
                  </a:cubicBezTo>
                  <a:cubicBezTo>
                    <a:pt x="60" y="47"/>
                    <a:pt x="56" y="50"/>
                    <a:pt x="53" y="52"/>
                  </a:cubicBezTo>
                  <a:cubicBezTo>
                    <a:pt x="53" y="52"/>
                    <a:pt x="53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8" y="58"/>
                    <a:pt x="72" y="51"/>
                    <a:pt x="74" y="48"/>
                  </a:cubicBezTo>
                  <a:cubicBezTo>
                    <a:pt x="75" y="45"/>
                    <a:pt x="74" y="41"/>
                    <a:pt x="76" y="39"/>
                  </a:cubicBezTo>
                  <a:cubicBezTo>
                    <a:pt x="78" y="40"/>
                    <a:pt x="79" y="41"/>
                    <a:pt x="80" y="42"/>
                  </a:cubicBezTo>
                  <a:cubicBezTo>
                    <a:pt x="80" y="42"/>
                    <a:pt x="81" y="41"/>
                    <a:pt x="81" y="41"/>
                  </a:cubicBezTo>
                  <a:cubicBezTo>
                    <a:pt x="86" y="38"/>
                    <a:pt x="93" y="29"/>
                    <a:pt x="96" y="25"/>
                  </a:cubicBezTo>
                  <a:cubicBezTo>
                    <a:pt x="98" y="23"/>
                    <a:pt x="100" y="21"/>
                    <a:pt x="102" y="18"/>
                  </a:cubicBezTo>
                  <a:cubicBezTo>
                    <a:pt x="103" y="17"/>
                    <a:pt x="103" y="16"/>
                    <a:pt x="104" y="15"/>
                  </a:cubicBezTo>
                  <a:cubicBezTo>
                    <a:pt x="106" y="15"/>
                    <a:pt x="107" y="16"/>
                    <a:pt x="108" y="18"/>
                  </a:cubicBezTo>
                  <a:cubicBezTo>
                    <a:pt x="108" y="28"/>
                    <a:pt x="103" y="29"/>
                    <a:pt x="98" y="34"/>
                  </a:cubicBezTo>
                  <a:cubicBezTo>
                    <a:pt x="95" y="37"/>
                    <a:pt x="93" y="40"/>
                    <a:pt x="90" y="43"/>
                  </a:cubicBezTo>
                  <a:cubicBezTo>
                    <a:pt x="82" y="50"/>
                    <a:pt x="78" y="52"/>
                    <a:pt x="78" y="67"/>
                  </a:cubicBezTo>
                  <a:cubicBezTo>
                    <a:pt x="82" y="66"/>
                    <a:pt x="86" y="65"/>
                    <a:pt x="90" y="64"/>
                  </a:cubicBezTo>
                  <a:cubicBezTo>
                    <a:pt x="90" y="62"/>
                    <a:pt x="91" y="60"/>
                    <a:pt x="91" y="58"/>
                  </a:cubicBezTo>
                  <a:cubicBezTo>
                    <a:pt x="96" y="58"/>
                    <a:pt x="98" y="58"/>
                    <a:pt x="102" y="62"/>
                  </a:cubicBezTo>
                  <a:cubicBezTo>
                    <a:pt x="104" y="61"/>
                    <a:pt x="106" y="61"/>
                    <a:pt x="109" y="60"/>
                  </a:cubicBezTo>
                  <a:cubicBezTo>
                    <a:pt x="112" y="59"/>
                    <a:pt x="115" y="57"/>
                    <a:pt x="119" y="60"/>
                  </a:cubicBezTo>
                  <a:cubicBezTo>
                    <a:pt x="119" y="61"/>
                    <a:pt x="120" y="61"/>
                    <a:pt x="120" y="62"/>
                  </a:cubicBezTo>
                  <a:cubicBezTo>
                    <a:pt x="118" y="66"/>
                    <a:pt x="108" y="66"/>
                    <a:pt x="103" y="67"/>
                  </a:cubicBezTo>
                  <a:cubicBezTo>
                    <a:pt x="101" y="76"/>
                    <a:pt x="104" y="89"/>
                    <a:pt x="102" y="99"/>
                  </a:cubicBezTo>
                  <a:cubicBezTo>
                    <a:pt x="101" y="109"/>
                    <a:pt x="102" y="125"/>
                    <a:pt x="104" y="136"/>
                  </a:cubicBezTo>
                  <a:cubicBezTo>
                    <a:pt x="105" y="141"/>
                    <a:pt x="103" y="148"/>
                    <a:pt x="105" y="152"/>
                  </a:cubicBezTo>
                  <a:cubicBezTo>
                    <a:pt x="106" y="158"/>
                    <a:pt x="103" y="163"/>
                    <a:pt x="103" y="168"/>
                  </a:cubicBezTo>
                  <a:cubicBezTo>
                    <a:pt x="102" y="168"/>
                    <a:pt x="100" y="169"/>
                    <a:pt x="99" y="170"/>
                  </a:cubicBezTo>
                  <a:cubicBezTo>
                    <a:pt x="97" y="169"/>
                    <a:pt x="96" y="169"/>
                    <a:pt x="95" y="168"/>
                  </a:cubicBezTo>
                  <a:cubicBezTo>
                    <a:pt x="95" y="153"/>
                    <a:pt x="94" y="141"/>
                    <a:pt x="93" y="127"/>
                  </a:cubicBezTo>
                  <a:cubicBezTo>
                    <a:pt x="92" y="126"/>
                    <a:pt x="93" y="124"/>
                    <a:pt x="93" y="122"/>
                  </a:cubicBezTo>
                  <a:cubicBezTo>
                    <a:pt x="93" y="113"/>
                    <a:pt x="93" y="103"/>
                    <a:pt x="93" y="94"/>
                  </a:cubicBezTo>
                  <a:cubicBezTo>
                    <a:pt x="92" y="88"/>
                    <a:pt x="94" y="73"/>
                    <a:pt x="91" y="69"/>
                  </a:cubicBezTo>
                  <a:cubicBezTo>
                    <a:pt x="88" y="67"/>
                    <a:pt x="78" y="71"/>
                    <a:pt x="77" y="73"/>
                  </a:cubicBezTo>
                  <a:cubicBezTo>
                    <a:pt x="77" y="78"/>
                    <a:pt x="77" y="82"/>
                    <a:pt x="77" y="86"/>
                  </a:cubicBezTo>
                  <a:cubicBezTo>
                    <a:pt x="75" y="97"/>
                    <a:pt x="75" y="110"/>
                    <a:pt x="71" y="119"/>
                  </a:cubicBezTo>
                  <a:cubicBezTo>
                    <a:pt x="70" y="120"/>
                    <a:pt x="68" y="121"/>
                    <a:pt x="67" y="122"/>
                  </a:cubicBezTo>
                  <a:cubicBezTo>
                    <a:pt x="64" y="121"/>
                    <a:pt x="62" y="119"/>
                    <a:pt x="60" y="117"/>
                  </a:cubicBezTo>
                  <a:cubicBezTo>
                    <a:pt x="60" y="116"/>
                    <a:pt x="60" y="116"/>
                    <a:pt x="60" y="115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61" y="115"/>
                    <a:pt x="61" y="115"/>
                    <a:pt x="62" y="116"/>
                  </a:cubicBezTo>
                  <a:cubicBezTo>
                    <a:pt x="63" y="115"/>
                    <a:pt x="65" y="114"/>
                    <a:pt x="66" y="113"/>
                  </a:cubicBezTo>
                  <a:cubicBezTo>
                    <a:pt x="67" y="110"/>
                    <a:pt x="68" y="108"/>
                    <a:pt x="69" y="106"/>
                  </a:cubicBezTo>
                  <a:cubicBezTo>
                    <a:pt x="71" y="99"/>
                    <a:pt x="70" y="92"/>
                    <a:pt x="72" y="85"/>
                  </a:cubicBezTo>
                  <a:cubicBezTo>
                    <a:pt x="72" y="82"/>
                    <a:pt x="73" y="75"/>
                    <a:pt x="71" y="74"/>
                  </a:cubicBezTo>
                  <a:cubicBezTo>
                    <a:pt x="69" y="73"/>
                    <a:pt x="67" y="73"/>
                    <a:pt x="66" y="72"/>
                  </a:cubicBezTo>
                  <a:cubicBezTo>
                    <a:pt x="66" y="71"/>
                    <a:pt x="66" y="71"/>
                    <a:pt x="66" y="70"/>
                  </a:cubicBezTo>
                  <a:cubicBezTo>
                    <a:pt x="69" y="70"/>
                    <a:pt x="71" y="69"/>
                    <a:pt x="73" y="68"/>
                  </a:cubicBezTo>
                  <a:cubicBezTo>
                    <a:pt x="73" y="63"/>
                    <a:pt x="74" y="61"/>
                    <a:pt x="74" y="56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6"/>
            <p:cNvSpPr/>
            <p:nvPr/>
          </p:nvSpPr>
          <p:spPr bwMode="auto">
            <a:xfrm>
              <a:off x="6355687" y="1919606"/>
              <a:ext cx="290513" cy="488950"/>
            </a:xfrm>
            <a:custGeom>
              <a:avLst/>
              <a:gdLst>
                <a:gd name="T0" fmla="*/ 41 w 77"/>
                <a:gd name="T1" fmla="*/ 59 h 128"/>
                <a:gd name="T2" fmla="*/ 71 w 77"/>
                <a:gd name="T3" fmla="*/ 56 h 128"/>
                <a:gd name="T4" fmla="*/ 67 w 77"/>
                <a:gd name="T5" fmla="*/ 69 h 128"/>
                <a:gd name="T6" fmla="*/ 56 w 77"/>
                <a:gd name="T7" fmla="*/ 94 h 128"/>
                <a:gd name="T8" fmla="*/ 51 w 77"/>
                <a:gd name="T9" fmla="*/ 89 h 128"/>
                <a:gd name="T10" fmla="*/ 51 w 77"/>
                <a:gd name="T11" fmla="*/ 110 h 128"/>
                <a:gd name="T12" fmla="*/ 53 w 77"/>
                <a:gd name="T13" fmla="*/ 110 h 128"/>
                <a:gd name="T14" fmla="*/ 62 w 77"/>
                <a:gd name="T15" fmla="*/ 101 h 128"/>
                <a:gd name="T16" fmla="*/ 74 w 77"/>
                <a:gd name="T17" fmla="*/ 89 h 128"/>
                <a:gd name="T18" fmla="*/ 53 w 77"/>
                <a:gd name="T19" fmla="*/ 120 h 128"/>
                <a:gd name="T20" fmla="*/ 43 w 77"/>
                <a:gd name="T21" fmla="*/ 128 h 128"/>
                <a:gd name="T22" fmla="*/ 39 w 77"/>
                <a:gd name="T23" fmla="*/ 126 h 128"/>
                <a:gd name="T24" fmla="*/ 38 w 77"/>
                <a:gd name="T25" fmla="*/ 110 h 128"/>
                <a:gd name="T26" fmla="*/ 39 w 77"/>
                <a:gd name="T27" fmla="*/ 98 h 128"/>
                <a:gd name="T28" fmla="*/ 39 w 77"/>
                <a:gd name="T29" fmla="*/ 79 h 128"/>
                <a:gd name="T30" fmla="*/ 43 w 77"/>
                <a:gd name="T31" fmla="*/ 71 h 128"/>
                <a:gd name="T32" fmla="*/ 53 w 77"/>
                <a:gd name="T33" fmla="*/ 79 h 128"/>
                <a:gd name="T34" fmla="*/ 54 w 77"/>
                <a:gd name="T35" fmla="*/ 78 h 128"/>
                <a:gd name="T36" fmla="*/ 57 w 77"/>
                <a:gd name="T37" fmla="*/ 61 h 128"/>
                <a:gd name="T38" fmla="*/ 57 w 77"/>
                <a:gd name="T39" fmla="*/ 60 h 128"/>
                <a:gd name="T40" fmla="*/ 44 w 77"/>
                <a:gd name="T41" fmla="*/ 67 h 128"/>
                <a:gd name="T42" fmla="*/ 38 w 77"/>
                <a:gd name="T43" fmla="*/ 62 h 128"/>
                <a:gd name="T44" fmla="*/ 38 w 77"/>
                <a:gd name="T45" fmla="*/ 63 h 128"/>
                <a:gd name="T46" fmla="*/ 16 w 77"/>
                <a:gd name="T47" fmla="*/ 89 h 128"/>
                <a:gd name="T48" fmla="*/ 1 w 77"/>
                <a:gd name="T49" fmla="*/ 93 h 128"/>
                <a:gd name="T50" fmla="*/ 0 w 77"/>
                <a:gd name="T51" fmla="*/ 86 h 128"/>
                <a:gd name="T52" fmla="*/ 7 w 77"/>
                <a:gd name="T53" fmla="*/ 78 h 128"/>
                <a:gd name="T54" fmla="*/ 8 w 77"/>
                <a:gd name="T55" fmla="*/ 78 h 128"/>
                <a:gd name="T56" fmla="*/ 8 w 77"/>
                <a:gd name="T57" fmla="*/ 79 h 128"/>
                <a:gd name="T58" fmla="*/ 24 w 77"/>
                <a:gd name="T59" fmla="*/ 62 h 128"/>
                <a:gd name="T60" fmla="*/ 53 w 77"/>
                <a:gd name="T61" fmla="*/ 0 h 128"/>
                <a:gd name="T62" fmla="*/ 63 w 77"/>
                <a:gd name="T63" fmla="*/ 6 h 128"/>
                <a:gd name="T64" fmla="*/ 59 w 77"/>
                <a:gd name="T65" fmla="*/ 21 h 128"/>
                <a:gd name="T66" fmla="*/ 55 w 77"/>
                <a:gd name="T67" fmla="*/ 29 h 128"/>
                <a:gd name="T68" fmla="*/ 77 w 77"/>
                <a:gd name="T69" fmla="*/ 35 h 128"/>
                <a:gd name="T70" fmla="*/ 77 w 77"/>
                <a:gd name="T71" fmla="*/ 36 h 128"/>
                <a:gd name="T72" fmla="*/ 45 w 77"/>
                <a:gd name="T73" fmla="*/ 51 h 128"/>
                <a:gd name="T74" fmla="*/ 41 w 77"/>
                <a:gd name="T75" fmla="*/ 5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128">
                  <a:moveTo>
                    <a:pt x="41" y="59"/>
                  </a:moveTo>
                  <a:cubicBezTo>
                    <a:pt x="52" y="57"/>
                    <a:pt x="61" y="41"/>
                    <a:pt x="71" y="56"/>
                  </a:cubicBezTo>
                  <a:cubicBezTo>
                    <a:pt x="70" y="60"/>
                    <a:pt x="68" y="66"/>
                    <a:pt x="67" y="69"/>
                  </a:cubicBezTo>
                  <a:cubicBezTo>
                    <a:pt x="64" y="78"/>
                    <a:pt x="68" y="94"/>
                    <a:pt x="56" y="94"/>
                  </a:cubicBezTo>
                  <a:cubicBezTo>
                    <a:pt x="54" y="93"/>
                    <a:pt x="53" y="91"/>
                    <a:pt x="51" y="89"/>
                  </a:cubicBezTo>
                  <a:cubicBezTo>
                    <a:pt x="51" y="96"/>
                    <a:pt x="51" y="103"/>
                    <a:pt x="51" y="110"/>
                  </a:cubicBezTo>
                  <a:cubicBezTo>
                    <a:pt x="52" y="110"/>
                    <a:pt x="52" y="110"/>
                    <a:pt x="53" y="110"/>
                  </a:cubicBezTo>
                  <a:cubicBezTo>
                    <a:pt x="55" y="106"/>
                    <a:pt x="59" y="104"/>
                    <a:pt x="62" y="101"/>
                  </a:cubicBezTo>
                  <a:cubicBezTo>
                    <a:pt x="65" y="96"/>
                    <a:pt x="68" y="91"/>
                    <a:pt x="74" y="89"/>
                  </a:cubicBezTo>
                  <a:cubicBezTo>
                    <a:pt x="75" y="98"/>
                    <a:pt x="59" y="114"/>
                    <a:pt x="53" y="120"/>
                  </a:cubicBezTo>
                  <a:cubicBezTo>
                    <a:pt x="50" y="123"/>
                    <a:pt x="49" y="127"/>
                    <a:pt x="43" y="128"/>
                  </a:cubicBezTo>
                  <a:cubicBezTo>
                    <a:pt x="42" y="127"/>
                    <a:pt x="40" y="127"/>
                    <a:pt x="39" y="126"/>
                  </a:cubicBezTo>
                  <a:cubicBezTo>
                    <a:pt x="39" y="122"/>
                    <a:pt x="37" y="114"/>
                    <a:pt x="38" y="110"/>
                  </a:cubicBezTo>
                  <a:cubicBezTo>
                    <a:pt x="39" y="108"/>
                    <a:pt x="40" y="101"/>
                    <a:pt x="39" y="98"/>
                  </a:cubicBezTo>
                  <a:cubicBezTo>
                    <a:pt x="38" y="94"/>
                    <a:pt x="38" y="83"/>
                    <a:pt x="39" y="79"/>
                  </a:cubicBezTo>
                  <a:cubicBezTo>
                    <a:pt x="40" y="76"/>
                    <a:pt x="42" y="73"/>
                    <a:pt x="43" y="71"/>
                  </a:cubicBezTo>
                  <a:cubicBezTo>
                    <a:pt x="48" y="73"/>
                    <a:pt x="49" y="77"/>
                    <a:pt x="53" y="79"/>
                  </a:cubicBezTo>
                  <a:cubicBezTo>
                    <a:pt x="53" y="79"/>
                    <a:pt x="54" y="78"/>
                    <a:pt x="54" y="78"/>
                  </a:cubicBezTo>
                  <a:cubicBezTo>
                    <a:pt x="55" y="72"/>
                    <a:pt x="56" y="66"/>
                    <a:pt x="57" y="61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52" y="62"/>
                    <a:pt x="50" y="65"/>
                    <a:pt x="44" y="67"/>
                  </a:cubicBezTo>
                  <a:cubicBezTo>
                    <a:pt x="42" y="66"/>
                    <a:pt x="40" y="64"/>
                    <a:pt x="38" y="62"/>
                  </a:cubicBezTo>
                  <a:cubicBezTo>
                    <a:pt x="38" y="62"/>
                    <a:pt x="38" y="62"/>
                    <a:pt x="38" y="63"/>
                  </a:cubicBezTo>
                  <a:cubicBezTo>
                    <a:pt x="33" y="73"/>
                    <a:pt x="24" y="82"/>
                    <a:pt x="16" y="89"/>
                  </a:cubicBezTo>
                  <a:cubicBezTo>
                    <a:pt x="11" y="93"/>
                    <a:pt x="7" y="97"/>
                    <a:pt x="1" y="93"/>
                  </a:cubicBezTo>
                  <a:cubicBezTo>
                    <a:pt x="1" y="90"/>
                    <a:pt x="0" y="89"/>
                    <a:pt x="0" y="86"/>
                  </a:cubicBezTo>
                  <a:cubicBezTo>
                    <a:pt x="4" y="84"/>
                    <a:pt x="4" y="80"/>
                    <a:pt x="7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15" y="75"/>
                    <a:pt x="19" y="68"/>
                    <a:pt x="24" y="62"/>
                  </a:cubicBezTo>
                  <a:cubicBezTo>
                    <a:pt x="37" y="44"/>
                    <a:pt x="48" y="23"/>
                    <a:pt x="53" y="0"/>
                  </a:cubicBezTo>
                  <a:cubicBezTo>
                    <a:pt x="58" y="0"/>
                    <a:pt x="60" y="3"/>
                    <a:pt x="63" y="6"/>
                  </a:cubicBezTo>
                  <a:cubicBezTo>
                    <a:pt x="63" y="13"/>
                    <a:pt x="61" y="16"/>
                    <a:pt x="59" y="21"/>
                  </a:cubicBezTo>
                  <a:cubicBezTo>
                    <a:pt x="58" y="23"/>
                    <a:pt x="55" y="25"/>
                    <a:pt x="55" y="29"/>
                  </a:cubicBezTo>
                  <a:cubicBezTo>
                    <a:pt x="63" y="28"/>
                    <a:pt x="76" y="25"/>
                    <a:pt x="77" y="35"/>
                  </a:cubicBezTo>
                  <a:cubicBezTo>
                    <a:pt x="77" y="35"/>
                    <a:pt x="77" y="35"/>
                    <a:pt x="77" y="36"/>
                  </a:cubicBezTo>
                  <a:cubicBezTo>
                    <a:pt x="60" y="39"/>
                    <a:pt x="51" y="35"/>
                    <a:pt x="45" y="51"/>
                  </a:cubicBezTo>
                  <a:cubicBezTo>
                    <a:pt x="44" y="53"/>
                    <a:pt x="41" y="55"/>
                    <a:pt x="41" y="59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7"/>
            <p:cNvSpPr/>
            <p:nvPr/>
          </p:nvSpPr>
          <p:spPr bwMode="auto">
            <a:xfrm>
              <a:off x="6717637" y="1919606"/>
              <a:ext cx="41275" cy="611188"/>
            </a:xfrm>
            <a:custGeom>
              <a:avLst/>
              <a:gdLst>
                <a:gd name="T0" fmla="*/ 2 w 11"/>
                <a:gd name="T1" fmla="*/ 0 h 160"/>
                <a:gd name="T2" fmla="*/ 6 w 11"/>
                <a:gd name="T3" fmla="*/ 0 h 160"/>
                <a:gd name="T4" fmla="*/ 10 w 11"/>
                <a:gd name="T5" fmla="*/ 6 h 160"/>
                <a:gd name="T6" fmla="*/ 10 w 11"/>
                <a:gd name="T7" fmla="*/ 15 h 160"/>
                <a:gd name="T8" fmla="*/ 10 w 11"/>
                <a:gd name="T9" fmla="*/ 32 h 160"/>
                <a:gd name="T10" fmla="*/ 9 w 11"/>
                <a:gd name="T11" fmla="*/ 41 h 160"/>
                <a:gd name="T12" fmla="*/ 10 w 11"/>
                <a:gd name="T13" fmla="*/ 47 h 160"/>
                <a:gd name="T14" fmla="*/ 9 w 11"/>
                <a:gd name="T15" fmla="*/ 55 h 160"/>
                <a:gd name="T16" fmla="*/ 10 w 11"/>
                <a:gd name="T17" fmla="*/ 82 h 160"/>
                <a:gd name="T18" fmla="*/ 11 w 11"/>
                <a:gd name="T19" fmla="*/ 91 h 160"/>
                <a:gd name="T20" fmla="*/ 9 w 11"/>
                <a:gd name="T21" fmla="*/ 98 h 160"/>
                <a:gd name="T22" fmla="*/ 10 w 11"/>
                <a:gd name="T23" fmla="*/ 103 h 160"/>
                <a:gd name="T24" fmla="*/ 10 w 11"/>
                <a:gd name="T25" fmla="*/ 119 h 160"/>
                <a:gd name="T26" fmla="*/ 10 w 11"/>
                <a:gd name="T27" fmla="*/ 122 h 160"/>
                <a:gd name="T28" fmla="*/ 10 w 11"/>
                <a:gd name="T29" fmla="*/ 129 h 160"/>
                <a:gd name="T30" fmla="*/ 11 w 11"/>
                <a:gd name="T31" fmla="*/ 137 h 160"/>
                <a:gd name="T32" fmla="*/ 10 w 11"/>
                <a:gd name="T33" fmla="*/ 158 h 160"/>
                <a:gd name="T34" fmla="*/ 3 w 11"/>
                <a:gd name="T35" fmla="*/ 160 h 160"/>
                <a:gd name="T36" fmla="*/ 1 w 11"/>
                <a:gd name="T37" fmla="*/ 125 h 160"/>
                <a:gd name="T38" fmla="*/ 1 w 11"/>
                <a:gd name="T39" fmla="*/ 116 h 160"/>
                <a:gd name="T40" fmla="*/ 2 w 11"/>
                <a:gd name="T41" fmla="*/ 99 h 160"/>
                <a:gd name="T42" fmla="*/ 1 w 11"/>
                <a:gd name="T43" fmla="*/ 93 h 160"/>
                <a:gd name="T44" fmla="*/ 1 w 11"/>
                <a:gd name="T45" fmla="*/ 74 h 160"/>
                <a:gd name="T46" fmla="*/ 1 w 11"/>
                <a:gd name="T47" fmla="*/ 23 h 160"/>
                <a:gd name="T48" fmla="*/ 2 w 11"/>
                <a:gd name="T4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" h="160">
                  <a:moveTo>
                    <a:pt x="2" y="0"/>
                  </a:moveTo>
                  <a:cubicBezTo>
                    <a:pt x="3" y="0"/>
                    <a:pt x="4" y="0"/>
                    <a:pt x="6" y="0"/>
                  </a:cubicBezTo>
                  <a:cubicBezTo>
                    <a:pt x="7" y="2"/>
                    <a:pt x="9" y="3"/>
                    <a:pt x="10" y="6"/>
                  </a:cubicBezTo>
                  <a:cubicBezTo>
                    <a:pt x="11" y="9"/>
                    <a:pt x="10" y="13"/>
                    <a:pt x="10" y="15"/>
                  </a:cubicBezTo>
                  <a:cubicBezTo>
                    <a:pt x="10" y="21"/>
                    <a:pt x="10" y="26"/>
                    <a:pt x="10" y="32"/>
                  </a:cubicBezTo>
                  <a:cubicBezTo>
                    <a:pt x="9" y="34"/>
                    <a:pt x="8" y="38"/>
                    <a:pt x="9" y="41"/>
                  </a:cubicBezTo>
                  <a:cubicBezTo>
                    <a:pt x="9" y="42"/>
                    <a:pt x="10" y="44"/>
                    <a:pt x="10" y="47"/>
                  </a:cubicBezTo>
                  <a:cubicBezTo>
                    <a:pt x="9" y="49"/>
                    <a:pt x="8" y="52"/>
                    <a:pt x="9" y="55"/>
                  </a:cubicBezTo>
                  <a:cubicBezTo>
                    <a:pt x="11" y="63"/>
                    <a:pt x="9" y="73"/>
                    <a:pt x="10" y="82"/>
                  </a:cubicBezTo>
                  <a:cubicBezTo>
                    <a:pt x="10" y="84"/>
                    <a:pt x="11" y="90"/>
                    <a:pt x="11" y="91"/>
                  </a:cubicBezTo>
                  <a:cubicBezTo>
                    <a:pt x="11" y="93"/>
                    <a:pt x="9" y="97"/>
                    <a:pt x="9" y="98"/>
                  </a:cubicBezTo>
                  <a:cubicBezTo>
                    <a:pt x="9" y="100"/>
                    <a:pt x="10" y="101"/>
                    <a:pt x="10" y="103"/>
                  </a:cubicBezTo>
                  <a:cubicBezTo>
                    <a:pt x="10" y="108"/>
                    <a:pt x="10" y="114"/>
                    <a:pt x="10" y="119"/>
                  </a:cubicBezTo>
                  <a:cubicBezTo>
                    <a:pt x="10" y="120"/>
                    <a:pt x="11" y="121"/>
                    <a:pt x="10" y="122"/>
                  </a:cubicBezTo>
                  <a:cubicBezTo>
                    <a:pt x="10" y="122"/>
                    <a:pt x="9" y="129"/>
                    <a:pt x="10" y="129"/>
                  </a:cubicBezTo>
                  <a:cubicBezTo>
                    <a:pt x="10" y="130"/>
                    <a:pt x="11" y="136"/>
                    <a:pt x="11" y="137"/>
                  </a:cubicBezTo>
                  <a:cubicBezTo>
                    <a:pt x="9" y="144"/>
                    <a:pt x="10" y="151"/>
                    <a:pt x="10" y="158"/>
                  </a:cubicBezTo>
                  <a:cubicBezTo>
                    <a:pt x="8" y="159"/>
                    <a:pt x="6" y="160"/>
                    <a:pt x="3" y="160"/>
                  </a:cubicBezTo>
                  <a:cubicBezTo>
                    <a:pt x="0" y="155"/>
                    <a:pt x="2" y="135"/>
                    <a:pt x="1" y="125"/>
                  </a:cubicBezTo>
                  <a:cubicBezTo>
                    <a:pt x="1" y="122"/>
                    <a:pt x="1" y="119"/>
                    <a:pt x="1" y="116"/>
                  </a:cubicBezTo>
                  <a:cubicBezTo>
                    <a:pt x="0" y="111"/>
                    <a:pt x="1" y="105"/>
                    <a:pt x="2" y="99"/>
                  </a:cubicBezTo>
                  <a:cubicBezTo>
                    <a:pt x="1" y="97"/>
                    <a:pt x="1" y="95"/>
                    <a:pt x="1" y="93"/>
                  </a:cubicBezTo>
                  <a:cubicBezTo>
                    <a:pt x="1" y="87"/>
                    <a:pt x="1" y="80"/>
                    <a:pt x="1" y="74"/>
                  </a:cubicBezTo>
                  <a:cubicBezTo>
                    <a:pt x="1" y="57"/>
                    <a:pt x="1" y="41"/>
                    <a:pt x="1" y="23"/>
                  </a:cubicBezTo>
                  <a:cubicBezTo>
                    <a:pt x="1" y="15"/>
                    <a:pt x="0" y="6"/>
                    <a:pt x="2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8"/>
            <p:cNvSpPr/>
            <p:nvPr/>
          </p:nvSpPr>
          <p:spPr bwMode="auto">
            <a:xfrm>
              <a:off x="5549237" y="1941831"/>
              <a:ext cx="82550" cy="84138"/>
            </a:xfrm>
            <a:custGeom>
              <a:avLst/>
              <a:gdLst>
                <a:gd name="T0" fmla="*/ 7 w 22"/>
                <a:gd name="T1" fmla="*/ 0 h 22"/>
                <a:gd name="T2" fmla="*/ 22 w 22"/>
                <a:gd name="T3" fmla="*/ 18 h 22"/>
                <a:gd name="T4" fmla="*/ 20 w 22"/>
                <a:gd name="T5" fmla="*/ 21 h 22"/>
                <a:gd name="T6" fmla="*/ 17 w 22"/>
                <a:gd name="T7" fmla="*/ 22 h 22"/>
                <a:gd name="T8" fmla="*/ 5 w 22"/>
                <a:gd name="T9" fmla="*/ 1 h 22"/>
                <a:gd name="T10" fmla="*/ 7 w 22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2">
                  <a:moveTo>
                    <a:pt x="7" y="0"/>
                  </a:moveTo>
                  <a:cubicBezTo>
                    <a:pt x="16" y="1"/>
                    <a:pt x="22" y="7"/>
                    <a:pt x="22" y="18"/>
                  </a:cubicBezTo>
                  <a:cubicBezTo>
                    <a:pt x="21" y="19"/>
                    <a:pt x="21" y="20"/>
                    <a:pt x="20" y="21"/>
                  </a:cubicBezTo>
                  <a:cubicBezTo>
                    <a:pt x="19" y="22"/>
                    <a:pt x="18" y="22"/>
                    <a:pt x="17" y="22"/>
                  </a:cubicBezTo>
                  <a:cubicBezTo>
                    <a:pt x="12" y="19"/>
                    <a:pt x="0" y="7"/>
                    <a:pt x="5" y="1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9"/>
            <p:cNvSpPr/>
            <p:nvPr/>
          </p:nvSpPr>
          <p:spPr bwMode="auto">
            <a:xfrm>
              <a:off x="5842925" y="1941831"/>
              <a:ext cx="403225" cy="233363"/>
            </a:xfrm>
            <a:custGeom>
              <a:avLst/>
              <a:gdLst>
                <a:gd name="T0" fmla="*/ 47 w 107"/>
                <a:gd name="T1" fmla="*/ 26 h 61"/>
                <a:gd name="T2" fmla="*/ 39 w 107"/>
                <a:gd name="T3" fmla="*/ 17 h 61"/>
                <a:gd name="T4" fmla="*/ 39 w 107"/>
                <a:gd name="T5" fmla="*/ 16 h 61"/>
                <a:gd name="T6" fmla="*/ 42 w 107"/>
                <a:gd name="T7" fmla="*/ 4 h 61"/>
                <a:gd name="T8" fmla="*/ 47 w 107"/>
                <a:gd name="T9" fmla="*/ 0 h 61"/>
                <a:gd name="T10" fmla="*/ 53 w 107"/>
                <a:gd name="T11" fmla="*/ 1 h 61"/>
                <a:gd name="T12" fmla="*/ 68 w 107"/>
                <a:gd name="T13" fmla="*/ 22 h 61"/>
                <a:gd name="T14" fmla="*/ 107 w 107"/>
                <a:gd name="T15" fmla="*/ 27 h 61"/>
                <a:gd name="T16" fmla="*/ 106 w 107"/>
                <a:gd name="T17" fmla="*/ 33 h 61"/>
                <a:gd name="T18" fmla="*/ 85 w 107"/>
                <a:gd name="T19" fmla="*/ 38 h 61"/>
                <a:gd name="T20" fmla="*/ 81 w 107"/>
                <a:gd name="T21" fmla="*/ 37 h 61"/>
                <a:gd name="T22" fmla="*/ 76 w 107"/>
                <a:gd name="T23" fmla="*/ 39 h 61"/>
                <a:gd name="T24" fmla="*/ 74 w 107"/>
                <a:gd name="T25" fmla="*/ 38 h 61"/>
                <a:gd name="T26" fmla="*/ 77 w 107"/>
                <a:gd name="T27" fmla="*/ 35 h 61"/>
                <a:gd name="T28" fmla="*/ 76 w 107"/>
                <a:gd name="T29" fmla="*/ 33 h 61"/>
                <a:gd name="T30" fmla="*/ 84 w 107"/>
                <a:gd name="T31" fmla="*/ 27 h 61"/>
                <a:gd name="T32" fmla="*/ 83 w 107"/>
                <a:gd name="T33" fmla="*/ 27 h 61"/>
                <a:gd name="T34" fmla="*/ 62 w 107"/>
                <a:gd name="T35" fmla="*/ 32 h 61"/>
                <a:gd name="T36" fmla="*/ 53 w 107"/>
                <a:gd name="T37" fmla="*/ 32 h 61"/>
                <a:gd name="T38" fmla="*/ 34 w 107"/>
                <a:gd name="T39" fmla="*/ 40 h 61"/>
                <a:gd name="T40" fmla="*/ 31 w 107"/>
                <a:gd name="T41" fmla="*/ 43 h 61"/>
                <a:gd name="T42" fmla="*/ 22 w 107"/>
                <a:gd name="T43" fmla="*/ 48 h 61"/>
                <a:gd name="T44" fmla="*/ 21 w 107"/>
                <a:gd name="T45" fmla="*/ 52 h 61"/>
                <a:gd name="T46" fmla="*/ 3 w 107"/>
                <a:gd name="T47" fmla="*/ 60 h 61"/>
                <a:gd name="T48" fmla="*/ 0 w 107"/>
                <a:gd name="T49" fmla="*/ 56 h 61"/>
                <a:gd name="T50" fmla="*/ 24 w 107"/>
                <a:gd name="T51" fmla="*/ 20 h 61"/>
                <a:gd name="T52" fmla="*/ 25 w 107"/>
                <a:gd name="T53" fmla="*/ 20 h 61"/>
                <a:gd name="T54" fmla="*/ 30 w 107"/>
                <a:gd name="T55" fmla="*/ 29 h 61"/>
                <a:gd name="T56" fmla="*/ 47 w 107"/>
                <a:gd name="T57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7" h="61">
                  <a:moveTo>
                    <a:pt x="47" y="26"/>
                  </a:moveTo>
                  <a:cubicBezTo>
                    <a:pt x="47" y="19"/>
                    <a:pt x="43" y="20"/>
                    <a:pt x="39" y="17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51" y="15"/>
                    <a:pt x="41" y="10"/>
                    <a:pt x="42" y="4"/>
                  </a:cubicBezTo>
                  <a:cubicBezTo>
                    <a:pt x="44" y="3"/>
                    <a:pt x="45" y="1"/>
                    <a:pt x="47" y="0"/>
                  </a:cubicBezTo>
                  <a:cubicBezTo>
                    <a:pt x="49" y="0"/>
                    <a:pt x="52" y="1"/>
                    <a:pt x="53" y="1"/>
                  </a:cubicBezTo>
                  <a:cubicBezTo>
                    <a:pt x="65" y="5"/>
                    <a:pt x="65" y="9"/>
                    <a:pt x="68" y="22"/>
                  </a:cubicBezTo>
                  <a:cubicBezTo>
                    <a:pt x="81" y="21"/>
                    <a:pt x="102" y="15"/>
                    <a:pt x="107" y="27"/>
                  </a:cubicBezTo>
                  <a:cubicBezTo>
                    <a:pt x="107" y="29"/>
                    <a:pt x="106" y="32"/>
                    <a:pt x="106" y="33"/>
                  </a:cubicBezTo>
                  <a:cubicBezTo>
                    <a:pt x="102" y="40"/>
                    <a:pt x="92" y="37"/>
                    <a:pt x="85" y="38"/>
                  </a:cubicBezTo>
                  <a:cubicBezTo>
                    <a:pt x="84" y="38"/>
                    <a:pt x="82" y="38"/>
                    <a:pt x="81" y="37"/>
                  </a:cubicBezTo>
                  <a:cubicBezTo>
                    <a:pt x="80" y="38"/>
                    <a:pt x="78" y="39"/>
                    <a:pt x="76" y="39"/>
                  </a:cubicBezTo>
                  <a:cubicBezTo>
                    <a:pt x="75" y="38"/>
                    <a:pt x="75" y="39"/>
                    <a:pt x="74" y="38"/>
                  </a:cubicBezTo>
                  <a:cubicBezTo>
                    <a:pt x="74" y="36"/>
                    <a:pt x="75" y="35"/>
                    <a:pt x="77" y="35"/>
                  </a:cubicBezTo>
                  <a:cubicBezTo>
                    <a:pt x="76" y="34"/>
                    <a:pt x="76" y="34"/>
                    <a:pt x="76" y="33"/>
                  </a:cubicBezTo>
                  <a:cubicBezTo>
                    <a:pt x="79" y="32"/>
                    <a:pt x="83" y="29"/>
                    <a:pt x="84" y="27"/>
                  </a:cubicBezTo>
                  <a:cubicBezTo>
                    <a:pt x="84" y="27"/>
                    <a:pt x="83" y="27"/>
                    <a:pt x="83" y="27"/>
                  </a:cubicBezTo>
                  <a:cubicBezTo>
                    <a:pt x="77" y="25"/>
                    <a:pt x="66" y="31"/>
                    <a:pt x="62" y="32"/>
                  </a:cubicBezTo>
                  <a:cubicBezTo>
                    <a:pt x="59" y="33"/>
                    <a:pt x="56" y="31"/>
                    <a:pt x="53" y="32"/>
                  </a:cubicBezTo>
                  <a:cubicBezTo>
                    <a:pt x="47" y="34"/>
                    <a:pt x="39" y="37"/>
                    <a:pt x="34" y="40"/>
                  </a:cubicBezTo>
                  <a:cubicBezTo>
                    <a:pt x="33" y="41"/>
                    <a:pt x="32" y="42"/>
                    <a:pt x="31" y="43"/>
                  </a:cubicBezTo>
                  <a:cubicBezTo>
                    <a:pt x="28" y="45"/>
                    <a:pt x="25" y="47"/>
                    <a:pt x="22" y="48"/>
                  </a:cubicBezTo>
                  <a:cubicBezTo>
                    <a:pt x="22" y="50"/>
                    <a:pt x="21" y="51"/>
                    <a:pt x="21" y="52"/>
                  </a:cubicBezTo>
                  <a:cubicBezTo>
                    <a:pt x="18" y="56"/>
                    <a:pt x="10" y="61"/>
                    <a:pt x="3" y="60"/>
                  </a:cubicBezTo>
                  <a:cubicBezTo>
                    <a:pt x="2" y="58"/>
                    <a:pt x="1" y="57"/>
                    <a:pt x="0" y="56"/>
                  </a:cubicBezTo>
                  <a:cubicBezTo>
                    <a:pt x="0" y="40"/>
                    <a:pt x="16" y="29"/>
                    <a:pt x="24" y="20"/>
                  </a:cubicBezTo>
                  <a:cubicBezTo>
                    <a:pt x="24" y="20"/>
                    <a:pt x="24" y="20"/>
                    <a:pt x="25" y="20"/>
                  </a:cubicBezTo>
                  <a:cubicBezTo>
                    <a:pt x="26" y="23"/>
                    <a:pt x="28" y="26"/>
                    <a:pt x="30" y="29"/>
                  </a:cubicBezTo>
                  <a:cubicBezTo>
                    <a:pt x="37" y="29"/>
                    <a:pt x="42" y="27"/>
                    <a:pt x="47" y="26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0"/>
            <p:cNvSpPr/>
            <p:nvPr/>
          </p:nvSpPr>
          <p:spPr bwMode="auto">
            <a:xfrm>
              <a:off x="4680875" y="1995806"/>
              <a:ext cx="101600" cy="73025"/>
            </a:xfrm>
            <a:custGeom>
              <a:avLst/>
              <a:gdLst>
                <a:gd name="T0" fmla="*/ 9 w 27"/>
                <a:gd name="T1" fmla="*/ 0 h 19"/>
                <a:gd name="T2" fmla="*/ 27 w 27"/>
                <a:gd name="T3" fmla="*/ 14 h 19"/>
                <a:gd name="T4" fmla="*/ 23 w 27"/>
                <a:gd name="T5" fmla="*/ 18 h 19"/>
                <a:gd name="T6" fmla="*/ 4 w 27"/>
                <a:gd name="T7" fmla="*/ 13 h 19"/>
                <a:gd name="T8" fmla="*/ 2 w 27"/>
                <a:gd name="T9" fmla="*/ 1 h 19"/>
                <a:gd name="T10" fmla="*/ 9 w 27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19">
                  <a:moveTo>
                    <a:pt x="9" y="0"/>
                  </a:moveTo>
                  <a:cubicBezTo>
                    <a:pt x="17" y="0"/>
                    <a:pt x="27" y="6"/>
                    <a:pt x="27" y="14"/>
                  </a:cubicBezTo>
                  <a:cubicBezTo>
                    <a:pt x="26" y="16"/>
                    <a:pt x="25" y="17"/>
                    <a:pt x="23" y="18"/>
                  </a:cubicBezTo>
                  <a:cubicBezTo>
                    <a:pt x="15" y="19"/>
                    <a:pt x="9" y="17"/>
                    <a:pt x="4" y="13"/>
                  </a:cubicBezTo>
                  <a:cubicBezTo>
                    <a:pt x="4" y="8"/>
                    <a:pt x="0" y="6"/>
                    <a:pt x="2" y="1"/>
                  </a:cubicBezTo>
                  <a:cubicBezTo>
                    <a:pt x="4" y="0"/>
                    <a:pt x="7" y="0"/>
                    <a:pt x="9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1"/>
            <p:cNvSpPr/>
            <p:nvPr/>
          </p:nvSpPr>
          <p:spPr bwMode="auto">
            <a:xfrm>
              <a:off x="7095462" y="2018031"/>
              <a:ext cx="33338" cy="57150"/>
            </a:xfrm>
            <a:custGeom>
              <a:avLst/>
              <a:gdLst>
                <a:gd name="T0" fmla="*/ 3 w 9"/>
                <a:gd name="T1" fmla="*/ 0 h 15"/>
                <a:gd name="T2" fmla="*/ 1 w 9"/>
                <a:gd name="T3" fmla="*/ 2 h 15"/>
                <a:gd name="T4" fmla="*/ 1 w 9"/>
                <a:gd name="T5" fmla="*/ 3 h 15"/>
                <a:gd name="T6" fmla="*/ 2 w 9"/>
                <a:gd name="T7" fmla="*/ 3 h 15"/>
                <a:gd name="T8" fmla="*/ 2 w 9"/>
                <a:gd name="T9" fmla="*/ 5 h 15"/>
                <a:gd name="T10" fmla="*/ 0 w 9"/>
                <a:gd name="T11" fmla="*/ 15 h 15"/>
                <a:gd name="T12" fmla="*/ 0 w 9"/>
                <a:gd name="T13" fmla="*/ 15 h 15"/>
                <a:gd name="T14" fmla="*/ 9 w 9"/>
                <a:gd name="T15" fmla="*/ 2 h 15"/>
                <a:gd name="T16" fmla="*/ 9 w 9"/>
                <a:gd name="T17" fmla="*/ 2 h 15"/>
                <a:gd name="T18" fmla="*/ 3 w 9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5">
                  <a:moveTo>
                    <a:pt x="3" y="0"/>
                  </a:moveTo>
                  <a:cubicBezTo>
                    <a:pt x="2" y="0"/>
                    <a:pt x="1" y="1"/>
                    <a:pt x="1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2" y="3"/>
                    <a:pt x="2" y="4"/>
                    <a:pt x="2" y="5"/>
                  </a:cubicBezTo>
                  <a:cubicBezTo>
                    <a:pt x="1" y="7"/>
                    <a:pt x="1" y="11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14"/>
                    <a:pt x="7" y="5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5" y="2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2"/>
            <p:cNvSpPr/>
            <p:nvPr/>
          </p:nvSpPr>
          <p:spPr bwMode="auto">
            <a:xfrm>
              <a:off x="4853912" y="2049781"/>
              <a:ext cx="11113" cy="14288"/>
            </a:xfrm>
            <a:custGeom>
              <a:avLst/>
              <a:gdLst>
                <a:gd name="T0" fmla="*/ 1 w 3"/>
                <a:gd name="T1" fmla="*/ 0 h 4"/>
                <a:gd name="T2" fmla="*/ 2 w 3"/>
                <a:gd name="T3" fmla="*/ 0 h 4"/>
                <a:gd name="T4" fmla="*/ 3 w 3"/>
                <a:gd name="T5" fmla="*/ 3 h 4"/>
                <a:gd name="T6" fmla="*/ 3 w 3"/>
                <a:gd name="T7" fmla="*/ 4 h 4"/>
                <a:gd name="T8" fmla="*/ 2 w 3"/>
                <a:gd name="T9" fmla="*/ 4 h 4"/>
                <a:gd name="T10" fmla="*/ 1 w 3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2"/>
                    <a:pt x="0" y="2"/>
                    <a:pt x="1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13"/>
            <p:cNvSpPr/>
            <p:nvPr/>
          </p:nvSpPr>
          <p:spPr bwMode="auto">
            <a:xfrm>
              <a:off x="4853912" y="2064068"/>
              <a:ext cx="4763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0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4"/>
            <p:cNvSpPr/>
            <p:nvPr/>
          </p:nvSpPr>
          <p:spPr bwMode="auto">
            <a:xfrm>
              <a:off x="5895312" y="2072006"/>
              <a:ext cx="268288" cy="409575"/>
            </a:xfrm>
            <a:custGeom>
              <a:avLst/>
              <a:gdLst>
                <a:gd name="T0" fmla="*/ 47 w 71"/>
                <a:gd name="T1" fmla="*/ 0 h 107"/>
                <a:gd name="T2" fmla="*/ 52 w 71"/>
                <a:gd name="T3" fmla="*/ 4 h 107"/>
                <a:gd name="T4" fmla="*/ 48 w 71"/>
                <a:gd name="T5" fmla="*/ 35 h 107"/>
                <a:gd name="T6" fmla="*/ 47 w 71"/>
                <a:gd name="T7" fmla="*/ 45 h 107"/>
                <a:gd name="T8" fmla="*/ 53 w 71"/>
                <a:gd name="T9" fmla="*/ 45 h 107"/>
                <a:gd name="T10" fmla="*/ 58 w 71"/>
                <a:gd name="T11" fmla="*/ 43 h 107"/>
                <a:gd name="T12" fmla="*/ 58 w 71"/>
                <a:gd name="T13" fmla="*/ 42 h 107"/>
                <a:gd name="T14" fmla="*/ 56 w 71"/>
                <a:gd name="T15" fmla="*/ 35 h 107"/>
                <a:gd name="T16" fmla="*/ 57 w 71"/>
                <a:gd name="T17" fmla="*/ 34 h 107"/>
                <a:gd name="T18" fmla="*/ 56 w 71"/>
                <a:gd name="T19" fmla="*/ 30 h 107"/>
                <a:gd name="T20" fmla="*/ 60 w 71"/>
                <a:gd name="T21" fmla="*/ 35 h 107"/>
                <a:gd name="T22" fmla="*/ 71 w 71"/>
                <a:gd name="T23" fmla="*/ 45 h 107"/>
                <a:gd name="T24" fmla="*/ 55 w 71"/>
                <a:gd name="T25" fmla="*/ 53 h 107"/>
                <a:gd name="T26" fmla="*/ 47 w 71"/>
                <a:gd name="T27" fmla="*/ 54 h 107"/>
                <a:gd name="T28" fmla="*/ 42 w 71"/>
                <a:gd name="T29" fmla="*/ 60 h 107"/>
                <a:gd name="T30" fmla="*/ 39 w 71"/>
                <a:gd name="T31" fmla="*/ 72 h 107"/>
                <a:gd name="T32" fmla="*/ 24 w 71"/>
                <a:gd name="T33" fmla="*/ 99 h 107"/>
                <a:gd name="T34" fmla="*/ 4 w 71"/>
                <a:gd name="T35" fmla="*/ 102 h 107"/>
                <a:gd name="T36" fmla="*/ 4 w 71"/>
                <a:gd name="T37" fmla="*/ 101 h 107"/>
                <a:gd name="T38" fmla="*/ 14 w 71"/>
                <a:gd name="T39" fmla="*/ 96 h 107"/>
                <a:gd name="T40" fmla="*/ 35 w 71"/>
                <a:gd name="T41" fmla="*/ 58 h 107"/>
                <a:gd name="T42" fmla="*/ 1 w 71"/>
                <a:gd name="T43" fmla="*/ 64 h 107"/>
                <a:gd name="T44" fmla="*/ 1 w 71"/>
                <a:gd name="T45" fmla="*/ 58 h 107"/>
                <a:gd name="T46" fmla="*/ 6 w 71"/>
                <a:gd name="T47" fmla="*/ 55 h 107"/>
                <a:gd name="T48" fmla="*/ 19 w 71"/>
                <a:gd name="T49" fmla="*/ 53 h 107"/>
                <a:gd name="T50" fmla="*/ 30 w 71"/>
                <a:gd name="T51" fmla="*/ 50 h 107"/>
                <a:gd name="T52" fmla="*/ 35 w 71"/>
                <a:gd name="T53" fmla="*/ 48 h 107"/>
                <a:gd name="T54" fmla="*/ 38 w 71"/>
                <a:gd name="T55" fmla="*/ 48 h 107"/>
                <a:gd name="T56" fmla="*/ 41 w 71"/>
                <a:gd name="T57" fmla="*/ 38 h 107"/>
                <a:gd name="T58" fmla="*/ 45 w 71"/>
                <a:gd name="T59" fmla="*/ 1 h 107"/>
                <a:gd name="T60" fmla="*/ 47 w 71"/>
                <a:gd name="T6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" h="107">
                  <a:moveTo>
                    <a:pt x="47" y="0"/>
                  </a:moveTo>
                  <a:cubicBezTo>
                    <a:pt x="49" y="1"/>
                    <a:pt x="51" y="2"/>
                    <a:pt x="52" y="4"/>
                  </a:cubicBezTo>
                  <a:cubicBezTo>
                    <a:pt x="52" y="14"/>
                    <a:pt x="51" y="26"/>
                    <a:pt x="48" y="35"/>
                  </a:cubicBezTo>
                  <a:cubicBezTo>
                    <a:pt x="47" y="38"/>
                    <a:pt x="46" y="44"/>
                    <a:pt x="47" y="45"/>
                  </a:cubicBezTo>
                  <a:cubicBezTo>
                    <a:pt x="49" y="44"/>
                    <a:pt x="51" y="45"/>
                    <a:pt x="53" y="45"/>
                  </a:cubicBezTo>
                  <a:cubicBezTo>
                    <a:pt x="54" y="42"/>
                    <a:pt x="56" y="43"/>
                    <a:pt x="58" y="43"/>
                  </a:cubicBezTo>
                  <a:cubicBezTo>
                    <a:pt x="58" y="43"/>
                    <a:pt x="58" y="42"/>
                    <a:pt x="58" y="42"/>
                  </a:cubicBezTo>
                  <a:cubicBezTo>
                    <a:pt x="58" y="39"/>
                    <a:pt x="57" y="37"/>
                    <a:pt x="56" y="35"/>
                  </a:cubicBezTo>
                  <a:cubicBezTo>
                    <a:pt x="56" y="34"/>
                    <a:pt x="57" y="34"/>
                    <a:pt x="57" y="34"/>
                  </a:cubicBezTo>
                  <a:cubicBezTo>
                    <a:pt x="56" y="33"/>
                    <a:pt x="55" y="31"/>
                    <a:pt x="56" y="30"/>
                  </a:cubicBezTo>
                  <a:cubicBezTo>
                    <a:pt x="58" y="31"/>
                    <a:pt x="58" y="33"/>
                    <a:pt x="60" y="35"/>
                  </a:cubicBezTo>
                  <a:cubicBezTo>
                    <a:pt x="63" y="38"/>
                    <a:pt x="69" y="41"/>
                    <a:pt x="71" y="45"/>
                  </a:cubicBezTo>
                  <a:cubicBezTo>
                    <a:pt x="71" y="55"/>
                    <a:pt x="63" y="52"/>
                    <a:pt x="55" y="53"/>
                  </a:cubicBezTo>
                  <a:cubicBezTo>
                    <a:pt x="52" y="53"/>
                    <a:pt x="50" y="54"/>
                    <a:pt x="47" y="54"/>
                  </a:cubicBezTo>
                  <a:cubicBezTo>
                    <a:pt x="46" y="56"/>
                    <a:pt x="43" y="58"/>
                    <a:pt x="42" y="60"/>
                  </a:cubicBezTo>
                  <a:cubicBezTo>
                    <a:pt x="40" y="64"/>
                    <a:pt x="40" y="68"/>
                    <a:pt x="39" y="72"/>
                  </a:cubicBezTo>
                  <a:cubicBezTo>
                    <a:pt x="35" y="82"/>
                    <a:pt x="32" y="92"/>
                    <a:pt x="24" y="99"/>
                  </a:cubicBezTo>
                  <a:cubicBezTo>
                    <a:pt x="18" y="103"/>
                    <a:pt x="12" y="107"/>
                    <a:pt x="4" y="102"/>
                  </a:cubicBezTo>
                  <a:cubicBezTo>
                    <a:pt x="4" y="102"/>
                    <a:pt x="4" y="102"/>
                    <a:pt x="4" y="101"/>
                  </a:cubicBezTo>
                  <a:cubicBezTo>
                    <a:pt x="7" y="99"/>
                    <a:pt x="11" y="98"/>
                    <a:pt x="14" y="96"/>
                  </a:cubicBezTo>
                  <a:cubicBezTo>
                    <a:pt x="24" y="88"/>
                    <a:pt x="32" y="73"/>
                    <a:pt x="35" y="58"/>
                  </a:cubicBezTo>
                  <a:cubicBezTo>
                    <a:pt x="29" y="59"/>
                    <a:pt x="5" y="71"/>
                    <a:pt x="1" y="64"/>
                  </a:cubicBezTo>
                  <a:cubicBezTo>
                    <a:pt x="0" y="62"/>
                    <a:pt x="0" y="60"/>
                    <a:pt x="1" y="58"/>
                  </a:cubicBezTo>
                  <a:cubicBezTo>
                    <a:pt x="3" y="57"/>
                    <a:pt x="5" y="56"/>
                    <a:pt x="6" y="55"/>
                  </a:cubicBezTo>
                  <a:cubicBezTo>
                    <a:pt x="11" y="56"/>
                    <a:pt x="14" y="54"/>
                    <a:pt x="19" y="53"/>
                  </a:cubicBezTo>
                  <a:cubicBezTo>
                    <a:pt x="22" y="51"/>
                    <a:pt x="26" y="51"/>
                    <a:pt x="30" y="50"/>
                  </a:cubicBezTo>
                  <a:cubicBezTo>
                    <a:pt x="31" y="50"/>
                    <a:pt x="33" y="48"/>
                    <a:pt x="35" y="48"/>
                  </a:cubicBezTo>
                  <a:cubicBezTo>
                    <a:pt x="36" y="48"/>
                    <a:pt x="37" y="48"/>
                    <a:pt x="38" y="48"/>
                  </a:cubicBezTo>
                  <a:cubicBezTo>
                    <a:pt x="40" y="46"/>
                    <a:pt x="40" y="41"/>
                    <a:pt x="41" y="38"/>
                  </a:cubicBezTo>
                  <a:cubicBezTo>
                    <a:pt x="45" y="27"/>
                    <a:pt x="43" y="13"/>
                    <a:pt x="45" y="1"/>
                  </a:cubicBezTo>
                  <a:cubicBezTo>
                    <a:pt x="46" y="0"/>
                    <a:pt x="46" y="0"/>
                    <a:pt x="47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5"/>
            <p:cNvSpPr/>
            <p:nvPr/>
          </p:nvSpPr>
          <p:spPr bwMode="auto">
            <a:xfrm>
              <a:off x="6111212" y="2087881"/>
              <a:ext cx="6350" cy="11113"/>
            </a:xfrm>
            <a:custGeom>
              <a:avLst/>
              <a:gdLst>
                <a:gd name="T0" fmla="*/ 1 w 2"/>
                <a:gd name="T1" fmla="*/ 0 h 3"/>
                <a:gd name="T2" fmla="*/ 2 w 2"/>
                <a:gd name="T3" fmla="*/ 0 h 3"/>
                <a:gd name="T4" fmla="*/ 2 w 2"/>
                <a:gd name="T5" fmla="*/ 2 h 3"/>
                <a:gd name="T6" fmla="*/ 0 w 2"/>
                <a:gd name="T7" fmla="*/ 3 h 3"/>
                <a:gd name="T8" fmla="*/ 0 w 2"/>
                <a:gd name="T9" fmla="*/ 2 h 3"/>
                <a:gd name="T10" fmla="*/ 1 w 2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1" y="2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6"/>
            <p:cNvSpPr/>
            <p:nvPr/>
          </p:nvSpPr>
          <p:spPr bwMode="auto">
            <a:xfrm>
              <a:off x="6103275" y="2095818"/>
              <a:ext cx="3175" cy="6350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0 h 2"/>
                <a:gd name="T4" fmla="*/ 0 w 1"/>
                <a:gd name="T5" fmla="*/ 1 h 2"/>
                <a:gd name="T6" fmla="*/ 0 w 1"/>
                <a:gd name="T7" fmla="*/ 2 h 2"/>
                <a:gd name="T8" fmla="*/ 0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2"/>
                    <a:pt x="0" y="1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7"/>
            <p:cNvSpPr/>
            <p:nvPr/>
          </p:nvSpPr>
          <p:spPr bwMode="auto">
            <a:xfrm>
              <a:off x="6692237" y="2098993"/>
              <a:ext cx="0" cy="11113"/>
            </a:xfrm>
            <a:custGeom>
              <a:avLst/>
              <a:gdLst>
                <a:gd name="T0" fmla="*/ 0 h 3"/>
                <a:gd name="T1" fmla="*/ 1 h 3"/>
                <a:gd name="T2" fmla="*/ 3 h 3"/>
                <a:gd name="T3" fmla="*/ 3 h 3"/>
                <a:gd name="T4" fmla="*/ 3 h 3"/>
                <a:gd name="T5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8"/>
            <p:cNvSpPr/>
            <p:nvPr/>
          </p:nvSpPr>
          <p:spPr bwMode="auto">
            <a:xfrm>
              <a:off x="5990562" y="2106931"/>
              <a:ext cx="93663" cy="60325"/>
            </a:xfrm>
            <a:custGeom>
              <a:avLst/>
              <a:gdLst>
                <a:gd name="T0" fmla="*/ 0 w 25"/>
                <a:gd name="T1" fmla="*/ 0 h 16"/>
                <a:gd name="T2" fmla="*/ 16 w 25"/>
                <a:gd name="T3" fmla="*/ 13 h 16"/>
                <a:gd name="T4" fmla="*/ 7 w 25"/>
                <a:gd name="T5" fmla="*/ 13 h 16"/>
                <a:gd name="T6" fmla="*/ 0 w 25"/>
                <a:gd name="T7" fmla="*/ 16 h 16"/>
                <a:gd name="T8" fmla="*/ 0 w 25"/>
                <a:gd name="T9" fmla="*/ 16 h 16"/>
                <a:gd name="T10" fmla="*/ 6 w 25"/>
                <a:gd name="T11" fmla="*/ 9 h 16"/>
                <a:gd name="T12" fmla="*/ 6 w 25"/>
                <a:gd name="T13" fmla="*/ 7 h 16"/>
                <a:gd name="T14" fmla="*/ 0 w 25"/>
                <a:gd name="T15" fmla="*/ 0 h 16"/>
                <a:gd name="T16" fmla="*/ 0 w 25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6">
                  <a:moveTo>
                    <a:pt x="0" y="0"/>
                  </a:moveTo>
                  <a:cubicBezTo>
                    <a:pt x="8" y="1"/>
                    <a:pt x="25" y="1"/>
                    <a:pt x="16" y="13"/>
                  </a:cubicBezTo>
                  <a:cubicBezTo>
                    <a:pt x="14" y="13"/>
                    <a:pt x="10" y="13"/>
                    <a:pt x="7" y="13"/>
                  </a:cubicBezTo>
                  <a:cubicBezTo>
                    <a:pt x="5" y="14"/>
                    <a:pt x="3" y="15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13"/>
                    <a:pt x="4" y="11"/>
                    <a:pt x="6" y="9"/>
                  </a:cubicBezTo>
                  <a:cubicBezTo>
                    <a:pt x="6" y="8"/>
                    <a:pt x="6" y="8"/>
                    <a:pt x="6" y="7"/>
                  </a:cubicBezTo>
                  <a:cubicBezTo>
                    <a:pt x="4" y="5"/>
                    <a:pt x="0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9"/>
            <p:cNvSpPr/>
            <p:nvPr/>
          </p:nvSpPr>
          <p:spPr bwMode="auto">
            <a:xfrm>
              <a:off x="6635087" y="2114868"/>
              <a:ext cx="79375" cy="109538"/>
            </a:xfrm>
            <a:custGeom>
              <a:avLst/>
              <a:gdLst>
                <a:gd name="T0" fmla="*/ 13 w 21"/>
                <a:gd name="T1" fmla="*/ 0 h 29"/>
                <a:gd name="T2" fmla="*/ 21 w 21"/>
                <a:gd name="T3" fmla="*/ 23 h 29"/>
                <a:gd name="T4" fmla="*/ 18 w 21"/>
                <a:gd name="T5" fmla="*/ 25 h 29"/>
                <a:gd name="T6" fmla="*/ 0 w 21"/>
                <a:gd name="T7" fmla="*/ 6 h 29"/>
                <a:gd name="T8" fmla="*/ 0 w 21"/>
                <a:gd name="T9" fmla="*/ 5 h 29"/>
                <a:gd name="T10" fmla="*/ 11 w 21"/>
                <a:gd name="T11" fmla="*/ 10 h 29"/>
                <a:gd name="T12" fmla="*/ 12 w 21"/>
                <a:gd name="T13" fmla="*/ 9 h 29"/>
                <a:gd name="T14" fmla="*/ 13 w 21"/>
                <a:gd name="T1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9">
                  <a:moveTo>
                    <a:pt x="13" y="0"/>
                  </a:moveTo>
                  <a:cubicBezTo>
                    <a:pt x="14" y="1"/>
                    <a:pt x="21" y="23"/>
                    <a:pt x="21" y="23"/>
                  </a:cubicBezTo>
                  <a:cubicBezTo>
                    <a:pt x="20" y="24"/>
                    <a:pt x="19" y="25"/>
                    <a:pt x="18" y="25"/>
                  </a:cubicBezTo>
                  <a:cubicBezTo>
                    <a:pt x="11" y="29"/>
                    <a:pt x="1" y="11"/>
                    <a:pt x="0" y="6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4" y="6"/>
                    <a:pt x="8" y="8"/>
                    <a:pt x="11" y="10"/>
                  </a:cubicBezTo>
                  <a:cubicBezTo>
                    <a:pt x="11" y="9"/>
                    <a:pt x="11" y="9"/>
                    <a:pt x="12" y="9"/>
                  </a:cubicBezTo>
                  <a:cubicBezTo>
                    <a:pt x="12" y="6"/>
                    <a:pt x="13" y="3"/>
                    <a:pt x="13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0"/>
            <p:cNvSpPr/>
            <p:nvPr/>
          </p:nvSpPr>
          <p:spPr bwMode="auto">
            <a:xfrm>
              <a:off x="7120862" y="2133918"/>
              <a:ext cx="7938" cy="3175"/>
            </a:xfrm>
            <a:custGeom>
              <a:avLst/>
              <a:gdLst>
                <a:gd name="T0" fmla="*/ 0 w 2"/>
                <a:gd name="T1" fmla="*/ 0 h 1"/>
                <a:gd name="T2" fmla="*/ 1 w 2"/>
                <a:gd name="T3" fmla="*/ 1 h 1"/>
                <a:gd name="T4" fmla="*/ 2 w 2"/>
                <a:gd name="T5" fmla="*/ 1 h 1"/>
                <a:gd name="T6" fmla="*/ 1 w 2"/>
                <a:gd name="T7" fmla="*/ 0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1"/>
            <p:cNvSpPr/>
            <p:nvPr/>
          </p:nvSpPr>
          <p:spPr bwMode="auto">
            <a:xfrm>
              <a:off x="4598325" y="2145031"/>
              <a:ext cx="176213" cy="295275"/>
            </a:xfrm>
            <a:custGeom>
              <a:avLst/>
              <a:gdLst>
                <a:gd name="T0" fmla="*/ 30 w 47"/>
                <a:gd name="T1" fmla="*/ 0 h 77"/>
                <a:gd name="T2" fmla="*/ 42 w 47"/>
                <a:gd name="T3" fmla="*/ 8 h 77"/>
                <a:gd name="T4" fmla="*/ 42 w 47"/>
                <a:gd name="T5" fmla="*/ 14 h 77"/>
                <a:gd name="T6" fmla="*/ 38 w 47"/>
                <a:gd name="T7" fmla="*/ 19 h 77"/>
                <a:gd name="T8" fmla="*/ 35 w 47"/>
                <a:gd name="T9" fmla="*/ 37 h 77"/>
                <a:gd name="T10" fmla="*/ 35 w 47"/>
                <a:gd name="T11" fmla="*/ 36 h 77"/>
                <a:gd name="T12" fmla="*/ 42 w 47"/>
                <a:gd name="T13" fmla="*/ 20 h 77"/>
                <a:gd name="T14" fmla="*/ 42 w 47"/>
                <a:gd name="T15" fmla="*/ 20 h 77"/>
                <a:gd name="T16" fmla="*/ 45 w 47"/>
                <a:gd name="T17" fmla="*/ 25 h 77"/>
                <a:gd name="T18" fmla="*/ 46 w 47"/>
                <a:gd name="T19" fmla="*/ 24 h 77"/>
                <a:gd name="T20" fmla="*/ 46 w 47"/>
                <a:gd name="T21" fmla="*/ 25 h 77"/>
                <a:gd name="T22" fmla="*/ 47 w 47"/>
                <a:gd name="T23" fmla="*/ 31 h 77"/>
                <a:gd name="T24" fmla="*/ 37 w 47"/>
                <a:gd name="T25" fmla="*/ 61 h 77"/>
                <a:gd name="T26" fmla="*/ 28 w 47"/>
                <a:gd name="T27" fmla="*/ 77 h 77"/>
                <a:gd name="T28" fmla="*/ 22 w 47"/>
                <a:gd name="T29" fmla="*/ 31 h 77"/>
                <a:gd name="T30" fmla="*/ 11 w 47"/>
                <a:gd name="T31" fmla="*/ 35 h 77"/>
                <a:gd name="T32" fmla="*/ 2 w 47"/>
                <a:gd name="T33" fmla="*/ 16 h 77"/>
                <a:gd name="T34" fmla="*/ 3 w 47"/>
                <a:gd name="T35" fmla="*/ 16 h 77"/>
                <a:gd name="T36" fmla="*/ 6 w 47"/>
                <a:gd name="T37" fmla="*/ 18 h 77"/>
                <a:gd name="T38" fmla="*/ 30 w 47"/>
                <a:gd name="T3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7" h="77">
                  <a:moveTo>
                    <a:pt x="30" y="0"/>
                  </a:moveTo>
                  <a:cubicBezTo>
                    <a:pt x="36" y="1"/>
                    <a:pt x="38" y="5"/>
                    <a:pt x="42" y="8"/>
                  </a:cubicBezTo>
                  <a:cubicBezTo>
                    <a:pt x="42" y="10"/>
                    <a:pt x="42" y="13"/>
                    <a:pt x="42" y="14"/>
                  </a:cubicBezTo>
                  <a:cubicBezTo>
                    <a:pt x="41" y="16"/>
                    <a:pt x="39" y="17"/>
                    <a:pt x="38" y="19"/>
                  </a:cubicBezTo>
                  <a:cubicBezTo>
                    <a:pt x="37" y="22"/>
                    <a:pt x="34" y="33"/>
                    <a:pt x="35" y="37"/>
                  </a:cubicBezTo>
                  <a:cubicBezTo>
                    <a:pt x="35" y="37"/>
                    <a:pt x="35" y="36"/>
                    <a:pt x="35" y="36"/>
                  </a:cubicBezTo>
                  <a:cubicBezTo>
                    <a:pt x="39" y="32"/>
                    <a:pt x="38" y="24"/>
                    <a:pt x="42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3" y="22"/>
                    <a:pt x="43" y="23"/>
                    <a:pt x="45" y="25"/>
                  </a:cubicBezTo>
                  <a:cubicBezTo>
                    <a:pt x="45" y="25"/>
                    <a:pt x="45" y="25"/>
                    <a:pt x="46" y="24"/>
                  </a:cubicBezTo>
                  <a:cubicBezTo>
                    <a:pt x="46" y="24"/>
                    <a:pt x="46" y="24"/>
                    <a:pt x="46" y="25"/>
                  </a:cubicBezTo>
                  <a:cubicBezTo>
                    <a:pt x="46" y="27"/>
                    <a:pt x="47" y="30"/>
                    <a:pt x="47" y="31"/>
                  </a:cubicBezTo>
                  <a:cubicBezTo>
                    <a:pt x="45" y="41"/>
                    <a:pt x="39" y="51"/>
                    <a:pt x="37" y="61"/>
                  </a:cubicBezTo>
                  <a:cubicBezTo>
                    <a:pt x="35" y="68"/>
                    <a:pt x="36" y="77"/>
                    <a:pt x="28" y="77"/>
                  </a:cubicBezTo>
                  <a:cubicBezTo>
                    <a:pt x="14" y="67"/>
                    <a:pt x="26" y="47"/>
                    <a:pt x="22" y="31"/>
                  </a:cubicBezTo>
                  <a:cubicBezTo>
                    <a:pt x="19" y="30"/>
                    <a:pt x="14" y="34"/>
                    <a:pt x="11" y="35"/>
                  </a:cubicBezTo>
                  <a:cubicBezTo>
                    <a:pt x="4" y="32"/>
                    <a:pt x="0" y="25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7"/>
                    <a:pt x="6" y="18"/>
                  </a:cubicBezTo>
                  <a:cubicBezTo>
                    <a:pt x="17" y="15"/>
                    <a:pt x="21" y="5"/>
                    <a:pt x="30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2"/>
            <p:cNvSpPr/>
            <p:nvPr/>
          </p:nvSpPr>
          <p:spPr bwMode="auto">
            <a:xfrm>
              <a:off x="5941350" y="2183131"/>
              <a:ext cx="104775" cy="49213"/>
            </a:xfrm>
            <a:custGeom>
              <a:avLst/>
              <a:gdLst>
                <a:gd name="T0" fmla="*/ 1 w 28"/>
                <a:gd name="T1" fmla="*/ 1 h 13"/>
                <a:gd name="T2" fmla="*/ 27 w 28"/>
                <a:gd name="T3" fmla="*/ 2 h 13"/>
                <a:gd name="T4" fmla="*/ 28 w 28"/>
                <a:gd name="T5" fmla="*/ 4 h 13"/>
                <a:gd name="T6" fmla="*/ 27 w 28"/>
                <a:gd name="T7" fmla="*/ 8 h 13"/>
                <a:gd name="T8" fmla="*/ 15 w 28"/>
                <a:gd name="T9" fmla="*/ 13 h 13"/>
                <a:gd name="T10" fmla="*/ 17 w 28"/>
                <a:gd name="T11" fmla="*/ 11 h 13"/>
                <a:gd name="T12" fmla="*/ 17 w 28"/>
                <a:gd name="T13" fmla="*/ 10 h 13"/>
                <a:gd name="T14" fmla="*/ 0 w 28"/>
                <a:gd name="T15" fmla="*/ 2 h 13"/>
                <a:gd name="T16" fmla="*/ 1 w 28"/>
                <a:gd name="T1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3">
                  <a:moveTo>
                    <a:pt x="1" y="1"/>
                  </a:moveTo>
                  <a:cubicBezTo>
                    <a:pt x="9" y="0"/>
                    <a:pt x="20" y="0"/>
                    <a:pt x="27" y="2"/>
                  </a:cubicBezTo>
                  <a:cubicBezTo>
                    <a:pt x="27" y="3"/>
                    <a:pt x="28" y="3"/>
                    <a:pt x="28" y="4"/>
                  </a:cubicBezTo>
                  <a:cubicBezTo>
                    <a:pt x="28" y="5"/>
                    <a:pt x="27" y="7"/>
                    <a:pt x="27" y="8"/>
                  </a:cubicBezTo>
                  <a:cubicBezTo>
                    <a:pt x="24" y="11"/>
                    <a:pt x="18" y="11"/>
                    <a:pt x="15" y="13"/>
                  </a:cubicBezTo>
                  <a:cubicBezTo>
                    <a:pt x="16" y="12"/>
                    <a:pt x="16" y="12"/>
                    <a:pt x="17" y="11"/>
                  </a:cubicBezTo>
                  <a:cubicBezTo>
                    <a:pt x="17" y="11"/>
                    <a:pt x="17" y="11"/>
                    <a:pt x="17" y="10"/>
                  </a:cubicBezTo>
                  <a:cubicBezTo>
                    <a:pt x="9" y="12"/>
                    <a:pt x="4" y="6"/>
                    <a:pt x="0" y="2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3"/>
            <p:cNvSpPr>
              <a:spLocks noEditPoints="1"/>
            </p:cNvSpPr>
            <p:nvPr/>
          </p:nvSpPr>
          <p:spPr bwMode="auto">
            <a:xfrm>
              <a:off x="4096675" y="1987868"/>
              <a:ext cx="365125" cy="593725"/>
            </a:xfrm>
            <a:custGeom>
              <a:avLst/>
              <a:gdLst>
                <a:gd name="T0" fmla="*/ 80 w 97"/>
                <a:gd name="T1" fmla="*/ 56 h 155"/>
                <a:gd name="T2" fmla="*/ 79 w 97"/>
                <a:gd name="T3" fmla="*/ 56 h 155"/>
                <a:gd name="T4" fmla="*/ 81 w 97"/>
                <a:gd name="T5" fmla="*/ 38 h 155"/>
                <a:gd name="T6" fmla="*/ 82 w 97"/>
                <a:gd name="T7" fmla="*/ 38 h 155"/>
                <a:gd name="T8" fmla="*/ 95 w 97"/>
                <a:gd name="T9" fmla="*/ 38 h 155"/>
                <a:gd name="T10" fmla="*/ 97 w 97"/>
                <a:gd name="T11" fmla="*/ 36 h 155"/>
                <a:gd name="T12" fmla="*/ 83 w 97"/>
                <a:gd name="T13" fmla="*/ 31 h 155"/>
                <a:gd name="T14" fmla="*/ 83 w 97"/>
                <a:gd name="T15" fmla="*/ 31 h 155"/>
                <a:gd name="T16" fmla="*/ 76 w 97"/>
                <a:gd name="T17" fmla="*/ 16 h 155"/>
                <a:gd name="T18" fmla="*/ 76 w 97"/>
                <a:gd name="T19" fmla="*/ 15 h 155"/>
                <a:gd name="T20" fmla="*/ 94 w 97"/>
                <a:gd name="T21" fmla="*/ 12 h 155"/>
                <a:gd name="T22" fmla="*/ 94 w 97"/>
                <a:gd name="T23" fmla="*/ 6 h 155"/>
                <a:gd name="T24" fmla="*/ 83 w 97"/>
                <a:gd name="T25" fmla="*/ 0 h 155"/>
                <a:gd name="T26" fmla="*/ 45 w 97"/>
                <a:gd name="T27" fmla="*/ 8 h 155"/>
                <a:gd name="T28" fmla="*/ 30 w 97"/>
                <a:gd name="T29" fmla="*/ 10 h 155"/>
                <a:gd name="T30" fmla="*/ 29 w 97"/>
                <a:gd name="T31" fmla="*/ 11 h 155"/>
                <a:gd name="T32" fmla="*/ 52 w 97"/>
                <a:gd name="T33" fmla="*/ 24 h 155"/>
                <a:gd name="T34" fmla="*/ 51 w 97"/>
                <a:gd name="T35" fmla="*/ 37 h 155"/>
                <a:gd name="T36" fmla="*/ 38 w 97"/>
                <a:gd name="T37" fmla="*/ 41 h 155"/>
                <a:gd name="T38" fmla="*/ 34 w 97"/>
                <a:gd name="T39" fmla="*/ 35 h 155"/>
                <a:gd name="T40" fmla="*/ 23 w 97"/>
                <a:gd name="T41" fmla="*/ 59 h 155"/>
                <a:gd name="T42" fmla="*/ 26 w 97"/>
                <a:gd name="T43" fmla="*/ 61 h 155"/>
                <a:gd name="T44" fmla="*/ 31 w 97"/>
                <a:gd name="T45" fmla="*/ 60 h 155"/>
                <a:gd name="T46" fmla="*/ 36 w 97"/>
                <a:gd name="T47" fmla="*/ 58 h 155"/>
                <a:gd name="T48" fmla="*/ 40 w 97"/>
                <a:gd name="T49" fmla="*/ 52 h 155"/>
                <a:gd name="T50" fmla="*/ 49 w 97"/>
                <a:gd name="T51" fmla="*/ 46 h 155"/>
                <a:gd name="T52" fmla="*/ 50 w 97"/>
                <a:gd name="T53" fmla="*/ 46 h 155"/>
                <a:gd name="T54" fmla="*/ 51 w 97"/>
                <a:gd name="T55" fmla="*/ 61 h 155"/>
                <a:gd name="T56" fmla="*/ 37 w 97"/>
                <a:gd name="T57" fmla="*/ 65 h 155"/>
                <a:gd name="T58" fmla="*/ 9 w 97"/>
                <a:gd name="T59" fmla="*/ 73 h 155"/>
                <a:gd name="T60" fmla="*/ 8 w 97"/>
                <a:gd name="T61" fmla="*/ 74 h 155"/>
                <a:gd name="T62" fmla="*/ 17 w 97"/>
                <a:gd name="T63" fmla="*/ 79 h 155"/>
                <a:gd name="T64" fmla="*/ 47 w 97"/>
                <a:gd name="T65" fmla="*/ 70 h 155"/>
                <a:gd name="T66" fmla="*/ 48 w 97"/>
                <a:gd name="T67" fmla="*/ 70 h 155"/>
                <a:gd name="T68" fmla="*/ 40 w 97"/>
                <a:gd name="T69" fmla="*/ 86 h 155"/>
                <a:gd name="T70" fmla="*/ 20 w 97"/>
                <a:gd name="T71" fmla="*/ 121 h 155"/>
                <a:gd name="T72" fmla="*/ 13 w 97"/>
                <a:gd name="T73" fmla="*/ 131 h 155"/>
                <a:gd name="T74" fmla="*/ 13 w 97"/>
                <a:gd name="T75" fmla="*/ 133 h 155"/>
                <a:gd name="T76" fmla="*/ 0 w 97"/>
                <a:gd name="T77" fmla="*/ 151 h 155"/>
                <a:gd name="T78" fmla="*/ 1 w 97"/>
                <a:gd name="T79" fmla="*/ 155 h 155"/>
                <a:gd name="T80" fmla="*/ 6 w 97"/>
                <a:gd name="T81" fmla="*/ 148 h 155"/>
                <a:gd name="T82" fmla="*/ 11 w 97"/>
                <a:gd name="T83" fmla="*/ 147 h 155"/>
                <a:gd name="T84" fmla="*/ 20 w 97"/>
                <a:gd name="T85" fmla="*/ 134 h 155"/>
                <a:gd name="T86" fmla="*/ 22 w 97"/>
                <a:gd name="T87" fmla="*/ 132 h 155"/>
                <a:gd name="T88" fmla="*/ 20 w 97"/>
                <a:gd name="T89" fmla="*/ 132 h 155"/>
                <a:gd name="T90" fmla="*/ 38 w 97"/>
                <a:gd name="T91" fmla="*/ 100 h 155"/>
                <a:gd name="T92" fmla="*/ 46 w 97"/>
                <a:gd name="T93" fmla="*/ 89 h 155"/>
                <a:gd name="T94" fmla="*/ 63 w 97"/>
                <a:gd name="T95" fmla="*/ 66 h 155"/>
                <a:gd name="T96" fmla="*/ 80 w 97"/>
                <a:gd name="T97" fmla="*/ 61 h 155"/>
                <a:gd name="T98" fmla="*/ 95 w 97"/>
                <a:gd name="T99" fmla="*/ 62 h 155"/>
                <a:gd name="T100" fmla="*/ 97 w 97"/>
                <a:gd name="T101" fmla="*/ 59 h 155"/>
                <a:gd name="T102" fmla="*/ 80 w 97"/>
                <a:gd name="T103" fmla="*/ 56 h 155"/>
                <a:gd name="T104" fmla="*/ 67 w 97"/>
                <a:gd name="T105" fmla="*/ 58 h 155"/>
                <a:gd name="T106" fmla="*/ 65 w 97"/>
                <a:gd name="T107" fmla="*/ 59 h 155"/>
                <a:gd name="T108" fmla="*/ 65 w 97"/>
                <a:gd name="T109" fmla="*/ 53 h 155"/>
                <a:gd name="T110" fmla="*/ 65 w 97"/>
                <a:gd name="T111" fmla="*/ 53 h 155"/>
                <a:gd name="T112" fmla="*/ 67 w 97"/>
                <a:gd name="T113" fmla="*/ 58 h 155"/>
                <a:gd name="T114" fmla="*/ 67 w 97"/>
                <a:gd name="T115" fmla="*/ 58 h 155"/>
                <a:gd name="T116" fmla="*/ 69 w 97"/>
                <a:gd name="T117" fmla="*/ 48 h 155"/>
                <a:gd name="T118" fmla="*/ 68 w 97"/>
                <a:gd name="T119" fmla="*/ 49 h 155"/>
                <a:gd name="T120" fmla="*/ 66 w 97"/>
                <a:gd name="T121" fmla="*/ 48 h 155"/>
                <a:gd name="T122" fmla="*/ 69 w 97"/>
                <a:gd name="T123" fmla="*/ 20 h 155"/>
                <a:gd name="T124" fmla="*/ 69 w 97"/>
                <a:gd name="T125" fmla="*/ 48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7" h="155">
                  <a:moveTo>
                    <a:pt x="80" y="56"/>
                  </a:moveTo>
                  <a:cubicBezTo>
                    <a:pt x="80" y="56"/>
                    <a:pt x="79" y="56"/>
                    <a:pt x="79" y="56"/>
                  </a:cubicBezTo>
                  <a:cubicBezTo>
                    <a:pt x="80" y="51"/>
                    <a:pt x="82" y="46"/>
                    <a:pt x="81" y="38"/>
                  </a:cubicBezTo>
                  <a:cubicBezTo>
                    <a:pt x="82" y="38"/>
                    <a:pt x="82" y="38"/>
                    <a:pt x="82" y="38"/>
                  </a:cubicBezTo>
                  <a:cubicBezTo>
                    <a:pt x="87" y="40"/>
                    <a:pt x="90" y="43"/>
                    <a:pt x="95" y="38"/>
                  </a:cubicBezTo>
                  <a:cubicBezTo>
                    <a:pt x="96" y="38"/>
                    <a:pt x="96" y="36"/>
                    <a:pt x="97" y="36"/>
                  </a:cubicBezTo>
                  <a:cubicBezTo>
                    <a:pt x="96" y="30"/>
                    <a:pt x="89" y="30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0" y="24"/>
                    <a:pt x="84" y="19"/>
                    <a:pt x="76" y="16"/>
                  </a:cubicBezTo>
                  <a:cubicBezTo>
                    <a:pt x="76" y="16"/>
                    <a:pt x="76" y="16"/>
                    <a:pt x="76" y="15"/>
                  </a:cubicBezTo>
                  <a:cubicBezTo>
                    <a:pt x="77" y="15"/>
                    <a:pt x="92" y="12"/>
                    <a:pt x="94" y="12"/>
                  </a:cubicBezTo>
                  <a:cubicBezTo>
                    <a:pt x="95" y="11"/>
                    <a:pt x="95" y="8"/>
                    <a:pt x="94" y="6"/>
                  </a:cubicBezTo>
                  <a:cubicBezTo>
                    <a:pt x="93" y="3"/>
                    <a:pt x="89" y="0"/>
                    <a:pt x="83" y="0"/>
                  </a:cubicBezTo>
                  <a:cubicBezTo>
                    <a:pt x="73" y="6"/>
                    <a:pt x="57" y="5"/>
                    <a:pt x="45" y="8"/>
                  </a:cubicBezTo>
                  <a:cubicBezTo>
                    <a:pt x="40" y="9"/>
                    <a:pt x="35" y="7"/>
                    <a:pt x="30" y="10"/>
                  </a:cubicBezTo>
                  <a:cubicBezTo>
                    <a:pt x="30" y="10"/>
                    <a:pt x="30" y="10"/>
                    <a:pt x="29" y="11"/>
                  </a:cubicBezTo>
                  <a:cubicBezTo>
                    <a:pt x="36" y="23"/>
                    <a:pt x="34" y="25"/>
                    <a:pt x="52" y="24"/>
                  </a:cubicBezTo>
                  <a:cubicBezTo>
                    <a:pt x="53" y="28"/>
                    <a:pt x="50" y="33"/>
                    <a:pt x="51" y="37"/>
                  </a:cubicBezTo>
                  <a:cubicBezTo>
                    <a:pt x="48" y="39"/>
                    <a:pt x="42" y="41"/>
                    <a:pt x="38" y="41"/>
                  </a:cubicBezTo>
                  <a:cubicBezTo>
                    <a:pt x="37" y="39"/>
                    <a:pt x="36" y="37"/>
                    <a:pt x="34" y="35"/>
                  </a:cubicBezTo>
                  <a:cubicBezTo>
                    <a:pt x="25" y="37"/>
                    <a:pt x="22" y="49"/>
                    <a:pt x="23" y="59"/>
                  </a:cubicBezTo>
                  <a:cubicBezTo>
                    <a:pt x="24" y="60"/>
                    <a:pt x="25" y="60"/>
                    <a:pt x="26" y="61"/>
                  </a:cubicBezTo>
                  <a:cubicBezTo>
                    <a:pt x="28" y="62"/>
                    <a:pt x="29" y="60"/>
                    <a:pt x="31" y="60"/>
                  </a:cubicBezTo>
                  <a:cubicBezTo>
                    <a:pt x="32" y="59"/>
                    <a:pt x="34" y="59"/>
                    <a:pt x="36" y="58"/>
                  </a:cubicBezTo>
                  <a:cubicBezTo>
                    <a:pt x="37" y="56"/>
                    <a:pt x="39" y="54"/>
                    <a:pt x="40" y="52"/>
                  </a:cubicBezTo>
                  <a:cubicBezTo>
                    <a:pt x="44" y="50"/>
                    <a:pt x="47" y="50"/>
                    <a:pt x="49" y="46"/>
                  </a:cubicBezTo>
                  <a:cubicBezTo>
                    <a:pt x="49" y="46"/>
                    <a:pt x="50" y="46"/>
                    <a:pt x="50" y="46"/>
                  </a:cubicBezTo>
                  <a:cubicBezTo>
                    <a:pt x="50" y="51"/>
                    <a:pt x="51" y="55"/>
                    <a:pt x="51" y="61"/>
                  </a:cubicBezTo>
                  <a:cubicBezTo>
                    <a:pt x="47" y="64"/>
                    <a:pt x="42" y="64"/>
                    <a:pt x="37" y="65"/>
                  </a:cubicBezTo>
                  <a:cubicBezTo>
                    <a:pt x="29" y="68"/>
                    <a:pt x="19" y="73"/>
                    <a:pt x="9" y="73"/>
                  </a:cubicBezTo>
                  <a:cubicBezTo>
                    <a:pt x="9" y="73"/>
                    <a:pt x="8" y="74"/>
                    <a:pt x="8" y="74"/>
                  </a:cubicBezTo>
                  <a:cubicBezTo>
                    <a:pt x="10" y="77"/>
                    <a:pt x="14" y="78"/>
                    <a:pt x="17" y="79"/>
                  </a:cubicBezTo>
                  <a:cubicBezTo>
                    <a:pt x="22" y="81"/>
                    <a:pt x="46" y="72"/>
                    <a:pt x="47" y="70"/>
                  </a:cubicBezTo>
                  <a:cubicBezTo>
                    <a:pt x="47" y="70"/>
                    <a:pt x="47" y="70"/>
                    <a:pt x="48" y="70"/>
                  </a:cubicBezTo>
                  <a:cubicBezTo>
                    <a:pt x="47" y="76"/>
                    <a:pt x="42" y="81"/>
                    <a:pt x="40" y="86"/>
                  </a:cubicBezTo>
                  <a:cubicBezTo>
                    <a:pt x="34" y="98"/>
                    <a:pt x="27" y="109"/>
                    <a:pt x="20" y="121"/>
                  </a:cubicBezTo>
                  <a:cubicBezTo>
                    <a:pt x="18" y="124"/>
                    <a:pt x="15" y="127"/>
                    <a:pt x="13" y="131"/>
                  </a:cubicBezTo>
                  <a:cubicBezTo>
                    <a:pt x="12" y="132"/>
                    <a:pt x="13" y="131"/>
                    <a:pt x="13" y="133"/>
                  </a:cubicBezTo>
                  <a:cubicBezTo>
                    <a:pt x="9" y="139"/>
                    <a:pt x="4" y="145"/>
                    <a:pt x="0" y="151"/>
                  </a:cubicBezTo>
                  <a:cubicBezTo>
                    <a:pt x="0" y="153"/>
                    <a:pt x="0" y="154"/>
                    <a:pt x="1" y="155"/>
                  </a:cubicBezTo>
                  <a:cubicBezTo>
                    <a:pt x="4" y="154"/>
                    <a:pt x="4" y="150"/>
                    <a:pt x="6" y="148"/>
                  </a:cubicBezTo>
                  <a:cubicBezTo>
                    <a:pt x="8" y="147"/>
                    <a:pt x="9" y="147"/>
                    <a:pt x="11" y="147"/>
                  </a:cubicBezTo>
                  <a:cubicBezTo>
                    <a:pt x="13" y="146"/>
                    <a:pt x="20" y="136"/>
                    <a:pt x="20" y="134"/>
                  </a:cubicBezTo>
                  <a:cubicBezTo>
                    <a:pt x="21" y="133"/>
                    <a:pt x="21" y="133"/>
                    <a:pt x="22" y="132"/>
                  </a:cubicBezTo>
                  <a:cubicBezTo>
                    <a:pt x="21" y="132"/>
                    <a:pt x="21" y="132"/>
                    <a:pt x="20" y="132"/>
                  </a:cubicBezTo>
                  <a:cubicBezTo>
                    <a:pt x="25" y="121"/>
                    <a:pt x="32" y="110"/>
                    <a:pt x="38" y="100"/>
                  </a:cubicBezTo>
                  <a:cubicBezTo>
                    <a:pt x="41" y="97"/>
                    <a:pt x="44" y="93"/>
                    <a:pt x="46" y="89"/>
                  </a:cubicBezTo>
                  <a:cubicBezTo>
                    <a:pt x="51" y="80"/>
                    <a:pt x="54" y="71"/>
                    <a:pt x="63" y="66"/>
                  </a:cubicBezTo>
                  <a:cubicBezTo>
                    <a:pt x="67" y="63"/>
                    <a:pt x="74" y="62"/>
                    <a:pt x="80" y="61"/>
                  </a:cubicBezTo>
                  <a:cubicBezTo>
                    <a:pt x="85" y="61"/>
                    <a:pt x="91" y="65"/>
                    <a:pt x="95" y="62"/>
                  </a:cubicBezTo>
                  <a:cubicBezTo>
                    <a:pt x="96" y="61"/>
                    <a:pt x="96" y="60"/>
                    <a:pt x="97" y="59"/>
                  </a:cubicBezTo>
                  <a:cubicBezTo>
                    <a:pt x="94" y="55"/>
                    <a:pt x="85" y="53"/>
                    <a:pt x="80" y="56"/>
                  </a:cubicBezTo>
                  <a:close/>
                  <a:moveTo>
                    <a:pt x="67" y="58"/>
                  </a:moveTo>
                  <a:cubicBezTo>
                    <a:pt x="66" y="59"/>
                    <a:pt x="66" y="59"/>
                    <a:pt x="65" y="59"/>
                  </a:cubicBezTo>
                  <a:cubicBezTo>
                    <a:pt x="65" y="57"/>
                    <a:pt x="65" y="55"/>
                    <a:pt x="65" y="53"/>
                  </a:cubicBezTo>
                  <a:cubicBezTo>
                    <a:pt x="65" y="53"/>
                    <a:pt x="65" y="53"/>
                    <a:pt x="65" y="53"/>
                  </a:cubicBezTo>
                  <a:cubicBezTo>
                    <a:pt x="66" y="54"/>
                    <a:pt x="66" y="56"/>
                    <a:pt x="67" y="58"/>
                  </a:cubicBezTo>
                  <a:cubicBezTo>
                    <a:pt x="67" y="58"/>
                    <a:pt x="67" y="58"/>
                    <a:pt x="67" y="58"/>
                  </a:cubicBezTo>
                  <a:close/>
                  <a:moveTo>
                    <a:pt x="69" y="48"/>
                  </a:moveTo>
                  <a:cubicBezTo>
                    <a:pt x="68" y="49"/>
                    <a:pt x="68" y="49"/>
                    <a:pt x="68" y="49"/>
                  </a:cubicBezTo>
                  <a:cubicBezTo>
                    <a:pt x="67" y="48"/>
                    <a:pt x="66" y="48"/>
                    <a:pt x="66" y="48"/>
                  </a:cubicBezTo>
                  <a:cubicBezTo>
                    <a:pt x="63" y="42"/>
                    <a:pt x="67" y="24"/>
                    <a:pt x="69" y="20"/>
                  </a:cubicBezTo>
                  <a:cubicBezTo>
                    <a:pt x="72" y="24"/>
                    <a:pt x="68" y="42"/>
                    <a:pt x="69" y="48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4"/>
            <p:cNvSpPr/>
            <p:nvPr/>
          </p:nvSpPr>
          <p:spPr bwMode="auto">
            <a:xfrm>
              <a:off x="5284125" y="2194243"/>
              <a:ext cx="125413" cy="107950"/>
            </a:xfrm>
            <a:custGeom>
              <a:avLst/>
              <a:gdLst>
                <a:gd name="T0" fmla="*/ 10 w 33"/>
                <a:gd name="T1" fmla="*/ 1 h 28"/>
                <a:gd name="T2" fmla="*/ 14 w 33"/>
                <a:gd name="T3" fmla="*/ 3 h 28"/>
                <a:gd name="T4" fmla="*/ 20 w 33"/>
                <a:gd name="T5" fmla="*/ 1 h 28"/>
                <a:gd name="T6" fmla="*/ 31 w 33"/>
                <a:gd name="T7" fmla="*/ 6 h 28"/>
                <a:gd name="T8" fmla="*/ 6 w 33"/>
                <a:gd name="T9" fmla="*/ 2 h 28"/>
                <a:gd name="T10" fmla="*/ 7 w 33"/>
                <a:gd name="T11" fmla="*/ 1 h 28"/>
                <a:gd name="T12" fmla="*/ 8 w 33"/>
                <a:gd name="T13" fmla="*/ 3 h 28"/>
                <a:gd name="T14" fmla="*/ 10 w 33"/>
                <a:gd name="T15" fmla="*/ 2 h 28"/>
                <a:gd name="T16" fmla="*/ 10 w 33"/>
                <a:gd name="T1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8">
                  <a:moveTo>
                    <a:pt x="10" y="1"/>
                  </a:moveTo>
                  <a:cubicBezTo>
                    <a:pt x="12" y="1"/>
                    <a:pt x="13" y="2"/>
                    <a:pt x="14" y="3"/>
                  </a:cubicBezTo>
                  <a:cubicBezTo>
                    <a:pt x="16" y="3"/>
                    <a:pt x="18" y="1"/>
                    <a:pt x="20" y="1"/>
                  </a:cubicBezTo>
                  <a:cubicBezTo>
                    <a:pt x="23" y="0"/>
                    <a:pt x="29" y="5"/>
                    <a:pt x="31" y="6"/>
                  </a:cubicBezTo>
                  <a:cubicBezTo>
                    <a:pt x="33" y="28"/>
                    <a:pt x="0" y="17"/>
                    <a:pt x="6" y="2"/>
                  </a:cubicBezTo>
                  <a:cubicBezTo>
                    <a:pt x="6" y="2"/>
                    <a:pt x="6" y="2"/>
                    <a:pt x="7" y="1"/>
                  </a:cubicBezTo>
                  <a:cubicBezTo>
                    <a:pt x="7" y="2"/>
                    <a:pt x="7" y="2"/>
                    <a:pt x="8" y="3"/>
                  </a:cubicBezTo>
                  <a:cubicBezTo>
                    <a:pt x="8" y="3"/>
                    <a:pt x="9" y="2"/>
                    <a:pt x="10" y="2"/>
                  </a:cubicBezTo>
                  <a:cubicBezTo>
                    <a:pt x="10" y="2"/>
                    <a:pt x="10" y="2"/>
                    <a:pt x="10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5"/>
            <p:cNvSpPr>
              <a:spLocks noEditPoints="1"/>
            </p:cNvSpPr>
            <p:nvPr/>
          </p:nvSpPr>
          <p:spPr bwMode="auto">
            <a:xfrm>
              <a:off x="4752312" y="1895793"/>
              <a:ext cx="271463" cy="539750"/>
            </a:xfrm>
            <a:custGeom>
              <a:avLst/>
              <a:gdLst>
                <a:gd name="T0" fmla="*/ 54 w 72"/>
                <a:gd name="T1" fmla="*/ 41 h 141"/>
                <a:gd name="T2" fmla="*/ 49 w 72"/>
                <a:gd name="T3" fmla="*/ 43 h 141"/>
                <a:gd name="T4" fmla="*/ 48 w 72"/>
                <a:gd name="T5" fmla="*/ 6 h 141"/>
                <a:gd name="T6" fmla="*/ 43 w 72"/>
                <a:gd name="T7" fmla="*/ 35 h 141"/>
                <a:gd name="T8" fmla="*/ 30 w 72"/>
                <a:gd name="T9" fmla="*/ 48 h 141"/>
                <a:gd name="T10" fmla="*/ 26 w 72"/>
                <a:gd name="T11" fmla="*/ 39 h 141"/>
                <a:gd name="T12" fmla="*/ 18 w 72"/>
                <a:gd name="T13" fmla="*/ 30 h 141"/>
                <a:gd name="T14" fmla="*/ 20 w 72"/>
                <a:gd name="T15" fmla="*/ 49 h 141"/>
                <a:gd name="T16" fmla="*/ 0 w 72"/>
                <a:gd name="T17" fmla="*/ 55 h 141"/>
                <a:gd name="T18" fmla="*/ 27 w 72"/>
                <a:gd name="T19" fmla="*/ 73 h 141"/>
                <a:gd name="T20" fmla="*/ 33 w 72"/>
                <a:gd name="T21" fmla="*/ 71 h 141"/>
                <a:gd name="T22" fmla="*/ 18 w 72"/>
                <a:gd name="T23" fmla="*/ 81 h 141"/>
                <a:gd name="T24" fmla="*/ 23 w 72"/>
                <a:gd name="T25" fmla="*/ 99 h 141"/>
                <a:gd name="T26" fmla="*/ 26 w 72"/>
                <a:gd name="T27" fmla="*/ 93 h 141"/>
                <a:gd name="T28" fmla="*/ 32 w 72"/>
                <a:gd name="T29" fmla="*/ 100 h 141"/>
                <a:gd name="T30" fmla="*/ 12 w 72"/>
                <a:gd name="T31" fmla="*/ 104 h 141"/>
                <a:gd name="T32" fmla="*/ 31 w 72"/>
                <a:gd name="T33" fmla="*/ 105 h 141"/>
                <a:gd name="T34" fmla="*/ 31 w 72"/>
                <a:gd name="T35" fmla="*/ 113 h 141"/>
                <a:gd name="T36" fmla="*/ 13 w 72"/>
                <a:gd name="T37" fmla="*/ 116 h 141"/>
                <a:gd name="T38" fmla="*/ 31 w 72"/>
                <a:gd name="T39" fmla="*/ 117 h 141"/>
                <a:gd name="T40" fmla="*/ 30 w 72"/>
                <a:gd name="T41" fmla="*/ 124 h 141"/>
                <a:gd name="T42" fmla="*/ 31 w 72"/>
                <a:gd name="T43" fmla="*/ 129 h 141"/>
                <a:gd name="T44" fmla="*/ 4 w 72"/>
                <a:gd name="T45" fmla="*/ 132 h 141"/>
                <a:gd name="T46" fmla="*/ 34 w 72"/>
                <a:gd name="T47" fmla="*/ 136 h 141"/>
                <a:gd name="T48" fmla="*/ 63 w 72"/>
                <a:gd name="T49" fmla="*/ 140 h 141"/>
                <a:gd name="T50" fmla="*/ 64 w 72"/>
                <a:gd name="T51" fmla="*/ 135 h 141"/>
                <a:gd name="T52" fmla="*/ 37 w 72"/>
                <a:gd name="T53" fmla="*/ 129 h 141"/>
                <a:gd name="T54" fmla="*/ 38 w 72"/>
                <a:gd name="T55" fmla="*/ 116 h 141"/>
                <a:gd name="T56" fmla="*/ 51 w 72"/>
                <a:gd name="T57" fmla="*/ 113 h 141"/>
                <a:gd name="T58" fmla="*/ 37 w 72"/>
                <a:gd name="T59" fmla="*/ 105 h 141"/>
                <a:gd name="T60" fmla="*/ 52 w 72"/>
                <a:gd name="T61" fmla="*/ 101 h 141"/>
                <a:gd name="T62" fmla="*/ 37 w 72"/>
                <a:gd name="T63" fmla="*/ 100 h 141"/>
                <a:gd name="T64" fmla="*/ 51 w 72"/>
                <a:gd name="T65" fmla="*/ 93 h 141"/>
                <a:gd name="T66" fmla="*/ 58 w 72"/>
                <a:gd name="T67" fmla="*/ 89 h 141"/>
                <a:gd name="T68" fmla="*/ 39 w 72"/>
                <a:gd name="T69" fmla="*/ 77 h 141"/>
                <a:gd name="T70" fmla="*/ 39 w 72"/>
                <a:gd name="T71" fmla="*/ 70 h 141"/>
                <a:gd name="T72" fmla="*/ 49 w 72"/>
                <a:gd name="T73" fmla="*/ 65 h 141"/>
                <a:gd name="T74" fmla="*/ 44 w 72"/>
                <a:gd name="T75" fmla="*/ 59 h 141"/>
                <a:gd name="T76" fmla="*/ 50 w 72"/>
                <a:gd name="T77" fmla="*/ 50 h 141"/>
                <a:gd name="T78" fmla="*/ 71 w 72"/>
                <a:gd name="T79" fmla="*/ 42 h 141"/>
                <a:gd name="T80" fmla="*/ 24 w 72"/>
                <a:gd name="T81" fmla="*/ 91 h 141"/>
                <a:gd name="T82" fmla="*/ 32 w 72"/>
                <a:gd name="T83" fmla="*/ 82 h 141"/>
                <a:gd name="T84" fmla="*/ 33 w 72"/>
                <a:gd name="T85" fmla="*/ 90 h 141"/>
                <a:gd name="T86" fmla="*/ 39 w 72"/>
                <a:gd name="T87" fmla="*/ 81 h 141"/>
                <a:gd name="T88" fmla="*/ 49 w 72"/>
                <a:gd name="T89" fmla="*/ 80 h 141"/>
                <a:gd name="T90" fmla="*/ 38 w 72"/>
                <a:gd name="T91" fmla="*/ 89 h 141"/>
                <a:gd name="T92" fmla="*/ 30 w 72"/>
                <a:gd name="T93" fmla="*/ 61 h 141"/>
                <a:gd name="T94" fmla="*/ 37 w 72"/>
                <a:gd name="T95" fmla="*/ 53 h 141"/>
                <a:gd name="T96" fmla="*/ 30 w 72"/>
                <a:gd name="T97" fmla="*/ 6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" h="141">
                  <a:moveTo>
                    <a:pt x="71" y="42"/>
                  </a:moveTo>
                  <a:cubicBezTo>
                    <a:pt x="69" y="39"/>
                    <a:pt x="58" y="40"/>
                    <a:pt x="54" y="41"/>
                  </a:cubicBezTo>
                  <a:cubicBezTo>
                    <a:pt x="54" y="42"/>
                    <a:pt x="53" y="43"/>
                    <a:pt x="52" y="44"/>
                  </a:cubicBezTo>
                  <a:cubicBezTo>
                    <a:pt x="51" y="43"/>
                    <a:pt x="50" y="43"/>
                    <a:pt x="49" y="43"/>
                  </a:cubicBezTo>
                  <a:cubicBezTo>
                    <a:pt x="47" y="32"/>
                    <a:pt x="61" y="2"/>
                    <a:pt x="47" y="0"/>
                  </a:cubicBezTo>
                  <a:cubicBezTo>
                    <a:pt x="47" y="2"/>
                    <a:pt x="48" y="4"/>
                    <a:pt x="48" y="6"/>
                  </a:cubicBezTo>
                  <a:cubicBezTo>
                    <a:pt x="47" y="13"/>
                    <a:pt x="45" y="22"/>
                    <a:pt x="44" y="28"/>
                  </a:cubicBezTo>
                  <a:cubicBezTo>
                    <a:pt x="43" y="31"/>
                    <a:pt x="43" y="33"/>
                    <a:pt x="43" y="35"/>
                  </a:cubicBezTo>
                  <a:cubicBezTo>
                    <a:pt x="42" y="38"/>
                    <a:pt x="41" y="42"/>
                    <a:pt x="41" y="45"/>
                  </a:cubicBezTo>
                  <a:cubicBezTo>
                    <a:pt x="39" y="46"/>
                    <a:pt x="33" y="49"/>
                    <a:pt x="30" y="48"/>
                  </a:cubicBezTo>
                  <a:cubicBezTo>
                    <a:pt x="29" y="47"/>
                    <a:pt x="29" y="47"/>
                    <a:pt x="27" y="46"/>
                  </a:cubicBezTo>
                  <a:cubicBezTo>
                    <a:pt x="25" y="44"/>
                    <a:pt x="27" y="42"/>
                    <a:pt x="26" y="39"/>
                  </a:cubicBezTo>
                  <a:cubicBezTo>
                    <a:pt x="25" y="35"/>
                    <a:pt x="22" y="33"/>
                    <a:pt x="19" y="30"/>
                  </a:cubicBezTo>
                  <a:cubicBezTo>
                    <a:pt x="19" y="30"/>
                    <a:pt x="18" y="30"/>
                    <a:pt x="18" y="30"/>
                  </a:cubicBezTo>
                  <a:cubicBezTo>
                    <a:pt x="18" y="30"/>
                    <a:pt x="17" y="31"/>
                    <a:pt x="17" y="31"/>
                  </a:cubicBezTo>
                  <a:cubicBezTo>
                    <a:pt x="18" y="34"/>
                    <a:pt x="21" y="48"/>
                    <a:pt x="20" y="49"/>
                  </a:cubicBezTo>
                  <a:cubicBezTo>
                    <a:pt x="19" y="50"/>
                    <a:pt x="2" y="54"/>
                    <a:pt x="0" y="5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7" y="59"/>
                    <a:pt x="13" y="58"/>
                    <a:pt x="21" y="59"/>
                  </a:cubicBezTo>
                  <a:cubicBezTo>
                    <a:pt x="23" y="66"/>
                    <a:pt x="23" y="70"/>
                    <a:pt x="27" y="73"/>
                  </a:cubicBezTo>
                  <a:cubicBezTo>
                    <a:pt x="30" y="73"/>
                    <a:pt x="31" y="72"/>
                    <a:pt x="32" y="71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4" y="79"/>
                    <a:pt x="33" y="77"/>
                    <a:pt x="27" y="78"/>
                  </a:cubicBezTo>
                  <a:cubicBezTo>
                    <a:pt x="25" y="79"/>
                    <a:pt x="20" y="81"/>
                    <a:pt x="18" y="81"/>
                  </a:cubicBezTo>
                  <a:cubicBezTo>
                    <a:pt x="15" y="80"/>
                    <a:pt x="10" y="78"/>
                    <a:pt x="6" y="78"/>
                  </a:cubicBezTo>
                  <a:cubicBezTo>
                    <a:pt x="5" y="81"/>
                    <a:pt x="18" y="99"/>
                    <a:pt x="23" y="99"/>
                  </a:cubicBezTo>
                  <a:cubicBezTo>
                    <a:pt x="25" y="98"/>
                    <a:pt x="26" y="97"/>
                    <a:pt x="27" y="96"/>
                  </a:cubicBezTo>
                  <a:cubicBezTo>
                    <a:pt x="27" y="95"/>
                    <a:pt x="27" y="95"/>
                    <a:pt x="26" y="93"/>
                  </a:cubicBezTo>
                  <a:cubicBezTo>
                    <a:pt x="28" y="93"/>
                    <a:pt x="30" y="93"/>
                    <a:pt x="32" y="93"/>
                  </a:cubicBezTo>
                  <a:cubicBezTo>
                    <a:pt x="33" y="95"/>
                    <a:pt x="32" y="98"/>
                    <a:pt x="32" y="100"/>
                  </a:cubicBezTo>
                  <a:cubicBezTo>
                    <a:pt x="29" y="101"/>
                    <a:pt x="16" y="103"/>
                    <a:pt x="12" y="103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3" y="105"/>
                    <a:pt x="14" y="107"/>
                    <a:pt x="15" y="108"/>
                  </a:cubicBezTo>
                  <a:cubicBezTo>
                    <a:pt x="18" y="109"/>
                    <a:pt x="27" y="105"/>
                    <a:pt x="31" y="105"/>
                  </a:cubicBezTo>
                  <a:cubicBezTo>
                    <a:pt x="32" y="105"/>
                    <a:pt x="32" y="105"/>
                    <a:pt x="32" y="106"/>
                  </a:cubicBezTo>
                  <a:cubicBezTo>
                    <a:pt x="33" y="108"/>
                    <a:pt x="32" y="111"/>
                    <a:pt x="31" y="113"/>
                  </a:cubicBezTo>
                  <a:cubicBezTo>
                    <a:pt x="26" y="114"/>
                    <a:pt x="20" y="115"/>
                    <a:pt x="14" y="114"/>
                  </a:cubicBezTo>
                  <a:cubicBezTo>
                    <a:pt x="13" y="115"/>
                    <a:pt x="13" y="115"/>
                    <a:pt x="13" y="116"/>
                  </a:cubicBezTo>
                  <a:cubicBezTo>
                    <a:pt x="14" y="117"/>
                    <a:pt x="14" y="118"/>
                    <a:pt x="16" y="119"/>
                  </a:cubicBezTo>
                  <a:cubicBezTo>
                    <a:pt x="20" y="120"/>
                    <a:pt x="27" y="118"/>
                    <a:pt x="31" y="117"/>
                  </a:cubicBezTo>
                  <a:cubicBezTo>
                    <a:pt x="31" y="119"/>
                    <a:pt x="31" y="122"/>
                    <a:pt x="31" y="124"/>
                  </a:cubicBezTo>
                  <a:cubicBezTo>
                    <a:pt x="30" y="125"/>
                    <a:pt x="30" y="124"/>
                    <a:pt x="30" y="124"/>
                  </a:cubicBezTo>
                  <a:cubicBezTo>
                    <a:pt x="29" y="124"/>
                    <a:pt x="29" y="124"/>
                    <a:pt x="29" y="124"/>
                  </a:cubicBezTo>
                  <a:cubicBezTo>
                    <a:pt x="30" y="126"/>
                    <a:pt x="30" y="127"/>
                    <a:pt x="31" y="129"/>
                  </a:cubicBezTo>
                  <a:cubicBezTo>
                    <a:pt x="23" y="131"/>
                    <a:pt x="11" y="130"/>
                    <a:pt x="4" y="130"/>
                  </a:cubicBezTo>
                  <a:cubicBezTo>
                    <a:pt x="4" y="130"/>
                    <a:pt x="4" y="131"/>
                    <a:pt x="4" y="132"/>
                  </a:cubicBezTo>
                  <a:cubicBezTo>
                    <a:pt x="9" y="138"/>
                    <a:pt x="17" y="135"/>
                    <a:pt x="28" y="135"/>
                  </a:cubicBezTo>
                  <a:cubicBezTo>
                    <a:pt x="30" y="135"/>
                    <a:pt x="33" y="137"/>
                    <a:pt x="34" y="136"/>
                  </a:cubicBezTo>
                  <a:cubicBezTo>
                    <a:pt x="37" y="136"/>
                    <a:pt x="42" y="134"/>
                    <a:pt x="46" y="136"/>
                  </a:cubicBezTo>
                  <a:cubicBezTo>
                    <a:pt x="51" y="137"/>
                    <a:pt x="58" y="141"/>
                    <a:pt x="63" y="140"/>
                  </a:cubicBezTo>
                  <a:cubicBezTo>
                    <a:pt x="64" y="139"/>
                    <a:pt x="64" y="139"/>
                    <a:pt x="64" y="138"/>
                  </a:cubicBezTo>
                  <a:cubicBezTo>
                    <a:pt x="64" y="137"/>
                    <a:pt x="64" y="136"/>
                    <a:pt x="64" y="135"/>
                  </a:cubicBezTo>
                  <a:cubicBezTo>
                    <a:pt x="60" y="132"/>
                    <a:pt x="55" y="130"/>
                    <a:pt x="51" y="129"/>
                  </a:cubicBezTo>
                  <a:cubicBezTo>
                    <a:pt x="46" y="128"/>
                    <a:pt x="41" y="130"/>
                    <a:pt x="37" y="129"/>
                  </a:cubicBezTo>
                  <a:cubicBezTo>
                    <a:pt x="35" y="127"/>
                    <a:pt x="37" y="120"/>
                    <a:pt x="37" y="117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43" y="114"/>
                    <a:pt x="48" y="118"/>
                    <a:pt x="52" y="116"/>
                  </a:cubicBezTo>
                  <a:cubicBezTo>
                    <a:pt x="52" y="115"/>
                    <a:pt x="52" y="114"/>
                    <a:pt x="51" y="113"/>
                  </a:cubicBezTo>
                  <a:cubicBezTo>
                    <a:pt x="47" y="111"/>
                    <a:pt x="43" y="112"/>
                    <a:pt x="38" y="112"/>
                  </a:cubicBezTo>
                  <a:cubicBezTo>
                    <a:pt x="37" y="110"/>
                    <a:pt x="37" y="107"/>
                    <a:pt x="37" y="105"/>
                  </a:cubicBezTo>
                  <a:cubicBezTo>
                    <a:pt x="42" y="105"/>
                    <a:pt x="48" y="106"/>
                    <a:pt x="52" y="104"/>
                  </a:cubicBezTo>
                  <a:cubicBezTo>
                    <a:pt x="52" y="103"/>
                    <a:pt x="52" y="102"/>
                    <a:pt x="52" y="101"/>
                  </a:cubicBezTo>
                  <a:cubicBezTo>
                    <a:pt x="52" y="101"/>
                    <a:pt x="52" y="100"/>
                    <a:pt x="52" y="100"/>
                  </a:cubicBezTo>
                  <a:cubicBezTo>
                    <a:pt x="48" y="99"/>
                    <a:pt x="42" y="100"/>
                    <a:pt x="37" y="100"/>
                  </a:cubicBezTo>
                  <a:cubicBezTo>
                    <a:pt x="37" y="98"/>
                    <a:pt x="38" y="96"/>
                    <a:pt x="38" y="94"/>
                  </a:cubicBezTo>
                  <a:cubicBezTo>
                    <a:pt x="41" y="93"/>
                    <a:pt x="47" y="95"/>
                    <a:pt x="51" y="93"/>
                  </a:cubicBezTo>
                  <a:cubicBezTo>
                    <a:pt x="51" y="93"/>
                    <a:pt x="52" y="92"/>
                    <a:pt x="52" y="91"/>
                  </a:cubicBezTo>
                  <a:cubicBezTo>
                    <a:pt x="54" y="90"/>
                    <a:pt x="56" y="90"/>
                    <a:pt x="58" y="89"/>
                  </a:cubicBezTo>
                  <a:cubicBezTo>
                    <a:pt x="60" y="87"/>
                    <a:pt x="63" y="85"/>
                    <a:pt x="65" y="82"/>
                  </a:cubicBezTo>
                  <a:cubicBezTo>
                    <a:pt x="65" y="70"/>
                    <a:pt x="48" y="76"/>
                    <a:pt x="39" y="77"/>
                  </a:cubicBezTo>
                  <a:cubicBezTo>
                    <a:pt x="38" y="77"/>
                    <a:pt x="38" y="77"/>
                    <a:pt x="38" y="77"/>
                  </a:cubicBezTo>
                  <a:cubicBezTo>
                    <a:pt x="38" y="75"/>
                    <a:pt x="38" y="72"/>
                    <a:pt x="39" y="70"/>
                  </a:cubicBezTo>
                  <a:cubicBezTo>
                    <a:pt x="40" y="68"/>
                    <a:pt x="44" y="68"/>
                    <a:pt x="46" y="68"/>
                  </a:cubicBezTo>
                  <a:cubicBezTo>
                    <a:pt x="47" y="67"/>
                    <a:pt x="48" y="66"/>
                    <a:pt x="49" y="65"/>
                  </a:cubicBezTo>
                  <a:cubicBezTo>
                    <a:pt x="49" y="63"/>
                    <a:pt x="48" y="62"/>
                    <a:pt x="48" y="60"/>
                  </a:cubicBezTo>
                  <a:cubicBezTo>
                    <a:pt x="47" y="60"/>
                    <a:pt x="46" y="59"/>
                    <a:pt x="44" y="59"/>
                  </a:cubicBezTo>
                  <a:cubicBezTo>
                    <a:pt x="44" y="56"/>
                    <a:pt x="46" y="54"/>
                    <a:pt x="48" y="52"/>
                  </a:cubicBezTo>
                  <a:cubicBezTo>
                    <a:pt x="49" y="51"/>
                    <a:pt x="49" y="51"/>
                    <a:pt x="50" y="50"/>
                  </a:cubicBezTo>
                  <a:cubicBezTo>
                    <a:pt x="54" y="47"/>
                    <a:pt x="62" y="48"/>
                    <a:pt x="67" y="49"/>
                  </a:cubicBezTo>
                  <a:cubicBezTo>
                    <a:pt x="69" y="49"/>
                    <a:pt x="72" y="45"/>
                    <a:pt x="71" y="42"/>
                  </a:cubicBezTo>
                  <a:close/>
                  <a:moveTo>
                    <a:pt x="33" y="90"/>
                  </a:moveTo>
                  <a:cubicBezTo>
                    <a:pt x="30" y="90"/>
                    <a:pt x="27" y="90"/>
                    <a:pt x="24" y="91"/>
                  </a:cubicBezTo>
                  <a:cubicBezTo>
                    <a:pt x="23" y="89"/>
                    <a:pt x="22" y="88"/>
                    <a:pt x="22" y="85"/>
                  </a:cubicBezTo>
                  <a:cubicBezTo>
                    <a:pt x="25" y="84"/>
                    <a:pt x="29" y="82"/>
                    <a:pt x="32" y="82"/>
                  </a:cubicBezTo>
                  <a:cubicBezTo>
                    <a:pt x="32" y="82"/>
                    <a:pt x="33" y="82"/>
                    <a:pt x="33" y="82"/>
                  </a:cubicBezTo>
                  <a:cubicBezTo>
                    <a:pt x="34" y="85"/>
                    <a:pt x="33" y="87"/>
                    <a:pt x="33" y="90"/>
                  </a:cubicBezTo>
                  <a:close/>
                  <a:moveTo>
                    <a:pt x="38" y="81"/>
                  </a:moveTo>
                  <a:cubicBezTo>
                    <a:pt x="38" y="81"/>
                    <a:pt x="39" y="81"/>
                    <a:pt x="39" y="81"/>
                  </a:cubicBezTo>
                  <a:cubicBezTo>
                    <a:pt x="41" y="80"/>
                    <a:pt x="42" y="80"/>
                    <a:pt x="44" y="80"/>
                  </a:cubicBezTo>
                  <a:cubicBezTo>
                    <a:pt x="46" y="80"/>
                    <a:pt x="48" y="80"/>
                    <a:pt x="49" y="80"/>
                  </a:cubicBezTo>
                  <a:cubicBezTo>
                    <a:pt x="49" y="80"/>
                    <a:pt x="49" y="80"/>
                    <a:pt x="50" y="80"/>
                  </a:cubicBezTo>
                  <a:cubicBezTo>
                    <a:pt x="47" y="83"/>
                    <a:pt x="43" y="89"/>
                    <a:pt x="38" y="89"/>
                  </a:cubicBezTo>
                  <a:cubicBezTo>
                    <a:pt x="38" y="86"/>
                    <a:pt x="38" y="84"/>
                    <a:pt x="38" y="81"/>
                  </a:cubicBezTo>
                  <a:close/>
                  <a:moveTo>
                    <a:pt x="30" y="61"/>
                  </a:moveTo>
                  <a:cubicBezTo>
                    <a:pt x="29" y="60"/>
                    <a:pt x="30" y="58"/>
                    <a:pt x="30" y="56"/>
                  </a:cubicBezTo>
                  <a:cubicBezTo>
                    <a:pt x="32" y="55"/>
                    <a:pt x="35" y="54"/>
                    <a:pt x="37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56"/>
                    <a:pt x="34" y="62"/>
                    <a:pt x="30" y="6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6"/>
            <p:cNvSpPr>
              <a:spLocks noEditPoints="1"/>
            </p:cNvSpPr>
            <p:nvPr/>
          </p:nvSpPr>
          <p:spPr bwMode="auto">
            <a:xfrm>
              <a:off x="2885412" y="1922781"/>
              <a:ext cx="455613" cy="558800"/>
            </a:xfrm>
            <a:custGeom>
              <a:avLst/>
              <a:gdLst>
                <a:gd name="T0" fmla="*/ 108 w 121"/>
                <a:gd name="T1" fmla="*/ 71 h 146"/>
                <a:gd name="T2" fmla="*/ 89 w 121"/>
                <a:gd name="T3" fmla="*/ 40 h 146"/>
                <a:gd name="T4" fmla="*/ 81 w 121"/>
                <a:gd name="T5" fmla="*/ 59 h 146"/>
                <a:gd name="T6" fmla="*/ 69 w 121"/>
                <a:gd name="T7" fmla="*/ 78 h 146"/>
                <a:gd name="T8" fmla="*/ 65 w 121"/>
                <a:gd name="T9" fmla="*/ 112 h 146"/>
                <a:gd name="T10" fmla="*/ 60 w 121"/>
                <a:gd name="T11" fmla="*/ 109 h 146"/>
                <a:gd name="T12" fmla="*/ 42 w 121"/>
                <a:gd name="T13" fmla="*/ 120 h 146"/>
                <a:gd name="T14" fmla="*/ 60 w 121"/>
                <a:gd name="T15" fmla="*/ 107 h 146"/>
                <a:gd name="T16" fmla="*/ 60 w 121"/>
                <a:gd name="T17" fmla="*/ 92 h 146"/>
                <a:gd name="T18" fmla="*/ 43 w 121"/>
                <a:gd name="T19" fmla="*/ 90 h 146"/>
                <a:gd name="T20" fmla="*/ 58 w 121"/>
                <a:gd name="T21" fmla="*/ 75 h 146"/>
                <a:gd name="T22" fmla="*/ 74 w 121"/>
                <a:gd name="T23" fmla="*/ 64 h 146"/>
                <a:gd name="T24" fmla="*/ 53 w 121"/>
                <a:gd name="T25" fmla="*/ 59 h 146"/>
                <a:gd name="T26" fmla="*/ 62 w 121"/>
                <a:gd name="T27" fmla="*/ 42 h 146"/>
                <a:gd name="T28" fmla="*/ 75 w 121"/>
                <a:gd name="T29" fmla="*/ 30 h 146"/>
                <a:gd name="T30" fmla="*/ 61 w 121"/>
                <a:gd name="T31" fmla="*/ 0 h 146"/>
                <a:gd name="T32" fmla="*/ 49 w 121"/>
                <a:gd name="T33" fmla="*/ 30 h 146"/>
                <a:gd name="T34" fmla="*/ 42 w 121"/>
                <a:gd name="T35" fmla="*/ 32 h 146"/>
                <a:gd name="T36" fmla="*/ 21 w 121"/>
                <a:gd name="T37" fmla="*/ 23 h 146"/>
                <a:gd name="T38" fmla="*/ 0 w 121"/>
                <a:gd name="T39" fmla="*/ 48 h 146"/>
                <a:gd name="T40" fmla="*/ 35 w 121"/>
                <a:gd name="T41" fmla="*/ 64 h 146"/>
                <a:gd name="T42" fmla="*/ 28 w 121"/>
                <a:gd name="T43" fmla="*/ 96 h 146"/>
                <a:gd name="T44" fmla="*/ 38 w 121"/>
                <a:gd name="T45" fmla="*/ 85 h 146"/>
                <a:gd name="T46" fmla="*/ 7 w 121"/>
                <a:gd name="T47" fmla="*/ 104 h 146"/>
                <a:gd name="T48" fmla="*/ 38 w 121"/>
                <a:gd name="T49" fmla="*/ 99 h 146"/>
                <a:gd name="T50" fmla="*/ 8 w 121"/>
                <a:gd name="T51" fmla="*/ 116 h 146"/>
                <a:gd name="T52" fmla="*/ 37 w 121"/>
                <a:gd name="T53" fmla="*/ 113 h 146"/>
                <a:gd name="T54" fmla="*/ 31 w 121"/>
                <a:gd name="T55" fmla="*/ 119 h 146"/>
                <a:gd name="T56" fmla="*/ 9 w 121"/>
                <a:gd name="T57" fmla="*/ 132 h 146"/>
                <a:gd name="T58" fmla="*/ 39 w 121"/>
                <a:gd name="T59" fmla="*/ 132 h 146"/>
                <a:gd name="T60" fmla="*/ 61 w 121"/>
                <a:gd name="T61" fmla="*/ 116 h 146"/>
                <a:gd name="T62" fmla="*/ 61 w 121"/>
                <a:gd name="T63" fmla="*/ 139 h 146"/>
                <a:gd name="T64" fmla="*/ 69 w 121"/>
                <a:gd name="T65" fmla="*/ 130 h 146"/>
                <a:gd name="T66" fmla="*/ 103 w 121"/>
                <a:gd name="T67" fmla="*/ 124 h 146"/>
                <a:gd name="T68" fmla="*/ 113 w 121"/>
                <a:gd name="T69" fmla="*/ 96 h 146"/>
                <a:gd name="T70" fmla="*/ 59 w 121"/>
                <a:gd name="T71" fmla="*/ 65 h 146"/>
                <a:gd name="T72" fmla="*/ 59 w 121"/>
                <a:gd name="T73" fmla="*/ 65 h 146"/>
                <a:gd name="T74" fmla="*/ 27 w 121"/>
                <a:gd name="T75" fmla="*/ 75 h 146"/>
                <a:gd name="T76" fmla="*/ 38 w 121"/>
                <a:gd name="T77" fmla="*/ 78 h 146"/>
                <a:gd name="T78" fmla="*/ 47 w 121"/>
                <a:gd name="T79" fmla="*/ 45 h 146"/>
                <a:gd name="T80" fmla="*/ 39 w 121"/>
                <a:gd name="T81" fmla="*/ 55 h 146"/>
                <a:gd name="T82" fmla="*/ 86 w 121"/>
                <a:gd name="T83" fmla="*/ 129 h 146"/>
                <a:gd name="T84" fmla="*/ 74 w 121"/>
                <a:gd name="T85" fmla="*/ 124 h 146"/>
                <a:gd name="T86" fmla="*/ 72 w 121"/>
                <a:gd name="T87" fmla="*/ 120 h 146"/>
                <a:gd name="T88" fmla="*/ 102 w 121"/>
                <a:gd name="T89" fmla="*/ 77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1" h="146">
                  <a:moveTo>
                    <a:pt x="116" y="76"/>
                  </a:moveTo>
                  <a:cubicBezTo>
                    <a:pt x="115" y="74"/>
                    <a:pt x="114" y="74"/>
                    <a:pt x="112" y="74"/>
                  </a:cubicBezTo>
                  <a:cubicBezTo>
                    <a:pt x="111" y="73"/>
                    <a:pt x="110" y="72"/>
                    <a:pt x="108" y="71"/>
                  </a:cubicBezTo>
                  <a:cubicBezTo>
                    <a:pt x="104" y="69"/>
                    <a:pt x="89" y="73"/>
                    <a:pt x="85" y="74"/>
                  </a:cubicBezTo>
                  <a:cubicBezTo>
                    <a:pt x="85" y="74"/>
                    <a:pt x="84" y="73"/>
                    <a:pt x="84" y="73"/>
                  </a:cubicBezTo>
                  <a:cubicBezTo>
                    <a:pt x="86" y="63"/>
                    <a:pt x="92" y="50"/>
                    <a:pt x="89" y="40"/>
                  </a:cubicBezTo>
                  <a:cubicBezTo>
                    <a:pt x="88" y="40"/>
                    <a:pt x="88" y="41"/>
                    <a:pt x="87" y="41"/>
                  </a:cubicBezTo>
                  <a:cubicBezTo>
                    <a:pt x="86" y="44"/>
                    <a:pt x="86" y="47"/>
                    <a:pt x="85" y="51"/>
                  </a:cubicBezTo>
                  <a:cubicBezTo>
                    <a:pt x="84" y="54"/>
                    <a:pt x="82" y="56"/>
                    <a:pt x="81" y="59"/>
                  </a:cubicBezTo>
                  <a:cubicBezTo>
                    <a:pt x="81" y="61"/>
                    <a:pt x="81" y="62"/>
                    <a:pt x="81" y="64"/>
                  </a:cubicBezTo>
                  <a:cubicBezTo>
                    <a:pt x="80" y="67"/>
                    <a:pt x="79" y="71"/>
                    <a:pt x="78" y="74"/>
                  </a:cubicBezTo>
                  <a:cubicBezTo>
                    <a:pt x="76" y="76"/>
                    <a:pt x="71" y="76"/>
                    <a:pt x="69" y="78"/>
                  </a:cubicBezTo>
                  <a:cubicBezTo>
                    <a:pt x="70" y="80"/>
                    <a:pt x="73" y="82"/>
                    <a:pt x="75" y="82"/>
                  </a:cubicBezTo>
                  <a:cubicBezTo>
                    <a:pt x="77" y="86"/>
                    <a:pt x="69" y="110"/>
                    <a:pt x="67" y="113"/>
                  </a:cubicBezTo>
                  <a:cubicBezTo>
                    <a:pt x="66" y="113"/>
                    <a:pt x="66" y="113"/>
                    <a:pt x="65" y="112"/>
                  </a:cubicBezTo>
                  <a:cubicBezTo>
                    <a:pt x="65" y="112"/>
                    <a:pt x="65" y="112"/>
                    <a:pt x="65" y="111"/>
                  </a:cubicBezTo>
                  <a:cubicBezTo>
                    <a:pt x="65" y="111"/>
                    <a:pt x="66" y="111"/>
                    <a:pt x="66" y="111"/>
                  </a:cubicBezTo>
                  <a:cubicBezTo>
                    <a:pt x="65" y="110"/>
                    <a:pt x="62" y="110"/>
                    <a:pt x="60" y="109"/>
                  </a:cubicBezTo>
                  <a:cubicBezTo>
                    <a:pt x="60" y="109"/>
                    <a:pt x="60" y="109"/>
                    <a:pt x="59" y="109"/>
                  </a:cubicBezTo>
                  <a:cubicBezTo>
                    <a:pt x="59" y="110"/>
                    <a:pt x="60" y="111"/>
                    <a:pt x="60" y="112"/>
                  </a:cubicBezTo>
                  <a:cubicBezTo>
                    <a:pt x="59" y="113"/>
                    <a:pt x="43" y="120"/>
                    <a:pt x="42" y="120"/>
                  </a:cubicBezTo>
                  <a:cubicBezTo>
                    <a:pt x="42" y="118"/>
                    <a:pt x="44" y="111"/>
                    <a:pt x="44" y="110"/>
                  </a:cubicBezTo>
                  <a:cubicBezTo>
                    <a:pt x="44" y="110"/>
                    <a:pt x="44" y="110"/>
                    <a:pt x="45" y="110"/>
                  </a:cubicBezTo>
                  <a:cubicBezTo>
                    <a:pt x="45" y="110"/>
                    <a:pt x="58" y="107"/>
                    <a:pt x="60" y="107"/>
                  </a:cubicBezTo>
                  <a:cubicBezTo>
                    <a:pt x="61" y="107"/>
                    <a:pt x="61" y="106"/>
                    <a:pt x="62" y="105"/>
                  </a:cubicBezTo>
                  <a:cubicBezTo>
                    <a:pt x="62" y="97"/>
                    <a:pt x="47" y="104"/>
                    <a:pt x="43" y="105"/>
                  </a:cubicBezTo>
                  <a:cubicBezTo>
                    <a:pt x="43" y="96"/>
                    <a:pt x="55" y="97"/>
                    <a:pt x="60" y="92"/>
                  </a:cubicBezTo>
                  <a:cubicBezTo>
                    <a:pt x="59" y="91"/>
                    <a:pt x="59" y="91"/>
                    <a:pt x="59" y="90"/>
                  </a:cubicBezTo>
                  <a:cubicBezTo>
                    <a:pt x="54" y="87"/>
                    <a:pt x="50" y="89"/>
                    <a:pt x="45" y="90"/>
                  </a:cubicBezTo>
                  <a:cubicBezTo>
                    <a:pt x="44" y="90"/>
                    <a:pt x="44" y="90"/>
                    <a:pt x="43" y="90"/>
                  </a:cubicBezTo>
                  <a:cubicBezTo>
                    <a:pt x="44" y="88"/>
                    <a:pt x="44" y="85"/>
                    <a:pt x="45" y="82"/>
                  </a:cubicBezTo>
                  <a:cubicBezTo>
                    <a:pt x="49" y="80"/>
                    <a:pt x="60" y="83"/>
                    <a:pt x="62" y="77"/>
                  </a:cubicBezTo>
                  <a:cubicBezTo>
                    <a:pt x="60" y="76"/>
                    <a:pt x="60" y="75"/>
                    <a:pt x="58" y="75"/>
                  </a:cubicBezTo>
                  <a:cubicBezTo>
                    <a:pt x="58" y="75"/>
                    <a:pt x="58" y="74"/>
                    <a:pt x="58" y="74"/>
                  </a:cubicBezTo>
                  <a:cubicBezTo>
                    <a:pt x="61" y="72"/>
                    <a:pt x="63" y="70"/>
                    <a:pt x="66" y="68"/>
                  </a:cubicBezTo>
                  <a:cubicBezTo>
                    <a:pt x="70" y="66"/>
                    <a:pt x="72" y="68"/>
                    <a:pt x="74" y="64"/>
                  </a:cubicBezTo>
                  <a:cubicBezTo>
                    <a:pt x="74" y="63"/>
                    <a:pt x="74" y="62"/>
                    <a:pt x="74" y="61"/>
                  </a:cubicBezTo>
                  <a:cubicBezTo>
                    <a:pt x="67" y="51"/>
                    <a:pt x="63" y="62"/>
                    <a:pt x="54" y="59"/>
                  </a:cubicBezTo>
                  <a:cubicBezTo>
                    <a:pt x="54" y="59"/>
                    <a:pt x="54" y="59"/>
                    <a:pt x="53" y="59"/>
                  </a:cubicBezTo>
                  <a:cubicBezTo>
                    <a:pt x="54" y="58"/>
                    <a:pt x="54" y="57"/>
                    <a:pt x="54" y="57"/>
                  </a:cubicBezTo>
                  <a:cubicBezTo>
                    <a:pt x="56" y="52"/>
                    <a:pt x="52" y="52"/>
                    <a:pt x="55" y="46"/>
                  </a:cubicBezTo>
                  <a:cubicBezTo>
                    <a:pt x="62" y="45"/>
                    <a:pt x="59" y="44"/>
                    <a:pt x="62" y="42"/>
                  </a:cubicBezTo>
                  <a:cubicBezTo>
                    <a:pt x="64" y="42"/>
                    <a:pt x="65" y="42"/>
                    <a:pt x="67" y="42"/>
                  </a:cubicBezTo>
                  <a:cubicBezTo>
                    <a:pt x="70" y="40"/>
                    <a:pt x="73" y="38"/>
                    <a:pt x="75" y="36"/>
                  </a:cubicBezTo>
                  <a:cubicBezTo>
                    <a:pt x="75" y="34"/>
                    <a:pt x="75" y="32"/>
                    <a:pt x="75" y="30"/>
                  </a:cubicBezTo>
                  <a:cubicBezTo>
                    <a:pt x="72" y="29"/>
                    <a:pt x="70" y="28"/>
                    <a:pt x="68" y="27"/>
                  </a:cubicBezTo>
                  <a:cubicBezTo>
                    <a:pt x="66" y="26"/>
                    <a:pt x="66" y="24"/>
                    <a:pt x="64" y="23"/>
                  </a:cubicBezTo>
                  <a:cubicBezTo>
                    <a:pt x="64" y="13"/>
                    <a:pt x="71" y="6"/>
                    <a:pt x="61" y="0"/>
                  </a:cubicBezTo>
                  <a:cubicBezTo>
                    <a:pt x="61" y="0"/>
                    <a:pt x="60" y="0"/>
                    <a:pt x="60" y="0"/>
                  </a:cubicBezTo>
                  <a:cubicBezTo>
                    <a:pt x="58" y="7"/>
                    <a:pt x="57" y="20"/>
                    <a:pt x="54" y="25"/>
                  </a:cubicBezTo>
                  <a:cubicBezTo>
                    <a:pt x="53" y="27"/>
                    <a:pt x="50" y="28"/>
                    <a:pt x="49" y="30"/>
                  </a:cubicBezTo>
                  <a:cubicBezTo>
                    <a:pt x="47" y="32"/>
                    <a:pt x="46" y="34"/>
                    <a:pt x="42" y="34"/>
                  </a:cubicBezTo>
                  <a:cubicBezTo>
                    <a:pt x="42" y="33"/>
                    <a:pt x="42" y="34"/>
                    <a:pt x="43" y="33"/>
                  </a:cubicBezTo>
                  <a:cubicBezTo>
                    <a:pt x="42" y="33"/>
                    <a:pt x="42" y="33"/>
                    <a:pt x="42" y="32"/>
                  </a:cubicBezTo>
                  <a:cubicBezTo>
                    <a:pt x="40" y="35"/>
                    <a:pt x="35" y="34"/>
                    <a:pt x="31" y="34"/>
                  </a:cubicBezTo>
                  <a:cubicBezTo>
                    <a:pt x="27" y="31"/>
                    <a:pt x="25" y="27"/>
                    <a:pt x="22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5"/>
                    <a:pt x="26" y="35"/>
                    <a:pt x="25" y="38"/>
                  </a:cubicBezTo>
                  <a:cubicBezTo>
                    <a:pt x="24" y="40"/>
                    <a:pt x="19" y="40"/>
                    <a:pt x="18" y="41"/>
                  </a:cubicBezTo>
                  <a:cubicBezTo>
                    <a:pt x="12" y="43"/>
                    <a:pt x="5" y="44"/>
                    <a:pt x="0" y="48"/>
                  </a:cubicBezTo>
                  <a:cubicBezTo>
                    <a:pt x="3" y="62"/>
                    <a:pt x="18" y="53"/>
                    <a:pt x="29" y="53"/>
                  </a:cubicBezTo>
                  <a:cubicBezTo>
                    <a:pt x="30" y="55"/>
                    <a:pt x="29" y="57"/>
                    <a:pt x="30" y="59"/>
                  </a:cubicBezTo>
                  <a:cubicBezTo>
                    <a:pt x="31" y="61"/>
                    <a:pt x="33" y="63"/>
                    <a:pt x="35" y="64"/>
                  </a:cubicBezTo>
                  <a:cubicBezTo>
                    <a:pt x="33" y="67"/>
                    <a:pt x="16" y="69"/>
                    <a:pt x="10" y="69"/>
                  </a:cubicBezTo>
                  <a:cubicBezTo>
                    <a:pt x="10" y="69"/>
                    <a:pt x="10" y="70"/>
                    <a:pt x="10" y="70"/>
                  </a:cubicBezTo>
                  <a:cubicBezTo>
                    <a:pt x="11" y="78"/>
                    <a:pt x="19" y="96"/>
                    <a:pt x="28" y="96"/>
                  </a:cubicBezTo>
                  <a:cubicBezTo>
                    <a:pt x="28" y="96"/>
                    <a:pt x="29" y="95"/>
                    <a:pt x="29" y="95"/>
                  </a:cubicBezTo>
                  <a:cubicBezTo>
                    <a:pt x="31" y="93"/>
                    <a:pt x="30" y="91"/>
                    <a:pt x="30" y="87"/>
                  </a:cubicBezTo>
                  <a:cubicBezTo>
                    <a:pt x="32" y="85"/>
                    <a:pt x="35" y="84"/>
                    <a:pt x="38" y="85"/>
                  </a:cubicBezTo>
                  <a:cubicBezTo>
                    <a:pt x="38" y="88"/>
                    <a:pt x="38" y="90"/>
                    <a:pt x="38" y="93"/>
                  </a:cubicBezTo>
                  <a:cubicBezTo>
                    <a:pt x="28" y="96"/>
                    <a:pt x="19" y="103"/>
                    <a:pt x="8" y="104"/>
                  </a:cubicBezTo>
                  <a:cubicBezTo>
                    <a:pt x="8" y="104"/>
                    <a:pt x="7" y="104"/>
                    <a:pt x="7" y="104"/>
                  </a:cubicBezTo>
                  <a:cubicBezTo>
                    <a:pt x="7" y="104"/>
                    <a:pt x="7" y="105"/>
                    <a:pt x="7" y="105"/>
                  </a:cubicBezTo>
                  <a:cubicBezTo>
                    <a:pt x="9" y="106"/>
                    <a:pt x="11" y="107"/>
                    <a:pt x="13" y="108"/>
                  </a:cubicBezTo>
                  <a:cubicBezTo>
                    <a:pt x="18" y="110"/>
                    <a:pt x="31" y="100"/>
                    <a:pt x="38" y="99"/>
                  </a:cubicBezTo>
                  <a:cubicBezTo>
                    <a:pt x="38" y="102"/>
                    <a:pt x="38" y="105"/>
                    <a:pt x="37" y="107"/>
                  </a:cubicBezTo>
                  <a:cubicBezTo>
                    <a:pt x="31" y="111"/>
                    <a:pt x="21" y="114"/>
                    <a:pt x="14" y="116"/>
                  </a:cubicBezTo>
                  <a:cubicBezTo>
                    <a:pt x="11" y="117"/>
                    <a:pt x="10" y="116"/>
                    <a:pt x="8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8"/>
                    <a:pt x="8" y="118"/>
                    <a:pt x="9" y="119"/>
                  </a:cubicBezTo>
                  <a:cubicBezTo>
                    <a:pt x="15" y="123"/>
                    <a:pt x="31" y="113"/>
                    <a:pt x="37" y="113"/>
                  </a:cubicBezTo>
                  <a:cubicBezTo>
                    <a:pt x="37" y="116"/>
                    <a:pt x="37" y="119"/>
                    <a:pt x="37" y="122"/>
                  </a:cubicBezTo>
                  <a:cubicBezTo>
                    <a:pt x="35" y="122"/>
                    <a:pt x="33" y="120"/>
                    <a:pt x="32" y="118"/>
                  </a:cubicBezTo>
                  <a:cubicBezTo>
                    <a:pt x="32" y="118"/>
                    <a:pt x="32" y="119"/>
                    <a:pt x="31" y="119"/>
                  </a:cubicBezTo>
                  <a:cubicBezTo>
                    <a:pt x="33" y="120"/>
                    <a:pt x="34" y="122"/>
                    <a:pt x="34" y="124"/>
                  </a:cubicBezTo>
                  <a:cubicBezTo>
                    <a:pt x="27" y="127"/>
                    <a:pt x="20" y="131"/>
                    <a:pt x="13" y="134"/>
                  </a:cubicBezTo>
                  <a:cubicBezTo>
                    <a:pt x="11" y="134"/>
                    <a:pt x="10" y="133"/>
                    <a:pt x="9" y="132"/>
                  </a:cubicBezTo>
                  <a:cubicBezTo>
                    <a:pt x="8" y="132"/>
                    <a:pt x="8" y="133"/>
                    <a:pt x="8" y="133"/>
                  </a:cubicBezTo>
                  <a:cubicBezTo>
                    <a:pt x="8" y="146"/>
                    <a:pt x="29" y="131"/>
                    <a:pt x="36" y="130"/>
                  </a:cubicBezTo>
                  <a:cubicBezTo>
                    <a:pt x="37" y="131"/>
                    <a:pt x="38" y="131"/>
                    <a:pt x="39" y="132"/>
                  </a:cubicBezTo>
                  <a:cubicBezTo>
                    <a:pt x="43" y="131"/>
                    <a:pt x="41" y="128"/>
                    <a:pt x="44" y="126"/>
                  </a:cubicBezTo>
                  <a:cubicBezTo>
                    <a:pt x="49" y="122"/>
                    <a:pt x="56" y="120"/>
                    <a:pt x="60" y="116"/>
                  </a:cubicBezTo>
                  <a:cubicBezTo>
                    <a:pt x="60" y="116"/>
                    <a:pt x="61" y="116"/>
                    <a:pt x="61" y="116"/>
                  </a:cubicBezTo>
                  <a:cubicBezTo>
                    <a:pt x="62" y="117"/>
                    <a:pt x="64" y="118"/>
                    <a:pt x="64" y="120"/>
                  </a:cubicBezTo>
                  <a:cubicBezTo>
                    <a:pt x="66" y="124"/>
                    <a:pt x="62" y="136"/>
                    <a:pt x="61" y="139"/>
                  </a:cubicBezTo>
                  <a:cubicBezTo>
                    <a:pt x="61" y="139"/>
                    <a:pt x="61" y="139"/>
                    <a:pt x="61" y="139"/>
                  </a:cubicBezTo>
                  <a:cubicBezTo>
                    <a:pt x="61" y="139"/>
                    <a:pt x="61" y="140"/>
                    <a:pt x="61" y="140"/>
                  </a:cubicBezTo>
                  <a:cubicBezTo>
                    <a:pt x="63" y="138"/>
                    <a:pt x="68" y="131"/>
                    <a:pt x="68" y="130"/>
                  </a:cubicBezTo>
                  <a:cubicBezTo>
                    <a:pt x="69" y="130"/>
                    <a:pt x="69" y="130"/>
                    <a:pt x="69" y="130"/>
                  </a:cubicBezTo>
                  <a:cubicBezTo>
                    <a:pt x="70" y="132"/>
                    <a:pt x="72" y="134"/>
                    <a:pt x="73" y="136"/>
                  </a:cubicBezTo>
                  <a:cubicBezTo>
                    <a:pt x="74" y="138"/>
                    <a:pt x="85" y="145"/>
                    <a:pt x="87" y="145"/>
                  </a:cubicBezTo>
                  <a:cubicBezTo>
                    <a:pt x="95" y="141"/>
                    <a:pt x="100" y="132"/>
                    <a:pt x="103" y="124"/>
                  </a:cubicBezTo>
                  <a:cubicBezTo>
                    <a:pt x="104" y="121"/>
                    <a:pt x="105" y="119"/>
                    <a:pt x="106" y="116"/>
                  </a:cubicBezTo>
                  <a:cubicBezTo>
                    <a:pt x="107" y="115"/>
                    <a:pt x="107" y="114"/>
                    <a:pt x="108" y="112"/>
                  </a:cubicBezTo>
                  <a:cubicBezTo>
                    <a:pt x="110" y="107"/>
                    <a:pt x="111" y="101"/>
                    <a:pt x="113" y="96"/>
                  </a:cubicBezTo>
                  <a:cubicBezTo>
                    <a:pt x="115" y="89"/>
                    <a:pt x="121" y="83"/>
                    <a:pt x="116" y="76"/>
                  </a:cubicBezTo>
                  <a:close/>
                  <a:moveTo>
                    <a:pt x="59" y="65"/>
                  </a:moveTo>
                  <a:cubicBezTo>
                    <a:pt x="59" y="65"/>
                    <a:pt x="59" y="65"/>
                    <a:pt x="59" y="65"/>
                  </a:cubicBezTo>
                  <a:cubicBezTo>
                    <a:pt x="58" y="68"/>
                    <a:pt x="50" y="76"/>
                    <a:pt x="45" y="76"/>
                  </a:cubicBezTo>
                  <a:cubicBezTo>
                    <a:pt x="45" y="72"/>
                    <a:pt x="46" y="70"/>
                    <a:pt x="46" y="67"/>
                  </a:cubicBezTo>
                  <a:cubicBezTo>
                    <a:pt x="51" y="67"/>
                    <a:pt x="55" y="66"/>
                    <a:pt x="59" y="65"/>
                  </a:cubicBezTo>
                  <a:close/>
                  <a:moveTo>
                    <a:pt x="38" y="78"/>
                  </a:moveTo>
                  <a:cubicBezTo>
                    <a:pt x="36" y="79"/>
                    <a:pt x="29" y="83"/>
                    <a:pt x="27" y="80"/>
                  </a:cubicBezTo>
                  <a:cubicBezTo>
                    <a:pt x="27" y="78"/>
                    <a:pt x="27" y="77"/>
                    <a:pt x="27" y="75"/>
                  </a:cubicBezTo>
                  <a:cubicBezTo>
                    <a:pt x="30" y="74"/>
                    <a:pt x="35" y="74"/>
                    <a:pt x="37" y="72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8" y="74"/>
                    <a:pt x="38" y="76"/>
                    <a:pt x="38" y="78"/>
                  </a:cubicBezTo>
                  <a:close/>
                  <a:moveTo>
                    <a:pt x="39" y="55"/>
                  </a:moveTo>
                  <a:cubicBezTo>
                    <a:pt x="36" y="51"/>
                    <a:pt x="43" y="46"/>
                    <a:pt x="45" y="45"/>
                  </a:cubicBezTo>
                  <a:cubicBezTo>
                    <a:pt x="45" y="45"/>
                    <a:pt x="46" y="45"/>
                    <a:pt x="47" y="45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6" y="48"/>
                    <a:pt x="44" y="50"/>
                    <a:pt x="44" y="54"/>
                  </a:cubicBezTo>
                  <a:cubicBezTo>
                    <a:pt x="42" y="54"/>
                    <a:pt x="41" y="54"/>
                    <a:pt x="39" y="55"/>
                  </a:cubicBezTo>
                  <a:close/>
                  <a:moveTo>
                    <a:pt x="101" y="93"/>
                  </a:moveTo>
                  <a:cubicBezTo>
                    <a:pt x="98" y="103"/>
                    <a:pt x="95" y="112"/>
                    <a:pt x="91" y="121"/>
                  </a:cubicBezTo>
                  <a:cubicBezTo>
                    <a:pt x="90" y="124"/>
                    <a:pt x="87" y="126"/>
                    <a:pt x="86" y="129"/>
                  </a:cubicBezTo>
                  <a:cubicBezTo>
                    <a:pt x="85" y="130"/>
                    <a:pt x="85" y="130"/>
                    <a:pt x="84" y="130"/>
                  </a:cubicBezTo>
                  <a:cubicBezTo>
                    <a:pt x="81" y="128"/>
                    <a:pt x="78" y="126"/>
                    <a:pt x="76" y="123"/>
                  </a:cubicBezTo>
                  <a:cubicBezTo>
                    <a:pt x="76" y="123"/>
                    <a:pt x="75" y="124"/>
                    <a:pt x="74" y="124"/>
                  </a:cubicBezTo>
                  <a:cubicBezTo>
                    <a:pt x="74" y="124"/>
                    <a:pt x="74" y="123"/>
                    <a:pt x="74" y="123"/>
                  </a:cubicBezTo>
                  <a:cubicBezTo>
                    <a:pt x="73" y="122"/>
                    <a:pt x="74" y="122"/>
                    <a:pt x="74" y="122"/>
                  </a:cubicBezTo>
                  <a:cubicBezTo>
                    <a:pt x="73" y="121"/>
                    <a:pt x="73" y="120"/>
                    <a:pt x="72" y="120"/>
                  </a:cubicBezTo>
                  <a:cubicBezTo>
                    <a:pt x="72" y="113"/>
                    <a:pt x="81" y="85"/>
                    <a:pt x="84" y="81"/>
                  </a:cubicBezTo>
                  <a:cubicBezTo>
                    <a:pt x="87" y="78"/>
                    <a:pt x="91" y="79"/>
                    <a:pt x="95" y="76"/>
                  </a:cubicBezTo>
                  <a:cubicBezTo>
                    <a:pt x="98" y="76"/>
                    <a:pt x="100" y="76"/>
                    <a:pt x="102" y="77"/>
                  </a:cubicBezTo>
                  <a:cubicBezTo>
                    <a:pt x="106" y="82"/>
                    <a:pt x="102" y="88"/>
                    <a:pt x="101" y="93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7"/>
            <p:cNvSpPr/>
            <p:nvPr/>
          </p:nvSpPr>
          <p:spPr bwMode="auto">
            <a:xfrm>
              <a:off x="6612862" y="224504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8"/>
            <p:cNvSpPr>
              <a:spLocks noEditPoints="1"/>
            </p:cNvSpPr>
            <p:nvPr/>
          </p:nvSpPr>
          <p:spPr bwMode="auto">
            <a:xfrm>
              <a:off x="5288887" y="1892618"/>
              <a:ext cx="411163" cy="566738"/>
            </a:xfrm>
            <a:custGeom>
              <a:avLst/>
              <a:gdLst>
                <a:gd name="T0" fmla="*/ 58 w 109"/>
                <a:gd name="T1" fmla="*/ 98 h 148"/>
                <a:gd name="T2" fmla="*/ 85 w 109"/>
                <a:gd name="T3" fmla="*/ 69 h 148"/>
                <a:gd name="T4" fmla="*/ 84 w 109"/>
                <a:gd name="T5" fmla="*/ 60 h 148"/>
                <a:gd name="T6" fmla="*/ 72 w 109"/>
                <a:gd name="T7" fmla="*/ 70 h 148"/>
                <a:gd name="T8" fmla="*/ 56 w 109"/>
                <a:gd name="T9" fmla="*/ 85 h 148"/>
                <a:gd name="T10" fmla="*/ 84 w 109"/>
                <a:gd name="T11" fmla="*/ 47 h 148"/>
                <a:gd name="T12" fmla="*/ 82 w 109"/>
                <a:gd name="T13" fmla="*/ 37 h 148"/>
                <a:gd name="T14" fmla="*/ 67 w 109"/>
                <a:gd name="T15" fmla="*/ 31 h 148"/>
                <a:gd name="T16" fmla="*/ 67 w 109"/>
                <a:gd name="T17" fmla="*/ 33 h 148"/>
                <a:gd name="T18" fmla="*/ 64 w 109"/>
                <a:gd name="T19" fmla="*/ 34 h 148"/>
                <a:gd name="T20" fmla="*/ 57 w 109"/>
                <a:gd name="T21" fmla="*/ 41 h 148"/>
                <a:gd name="T22" fmla="*/ 42 w 109"/>
                <a:gd name="T23" fmla="*/ 1 h 148"/>
                <a:gd name="T24" fmla="*/ 43 w 109"/>
                <a:gd name="T25" fmla="*/ 10 h 148"/>
                <a:gd name="T26" fmla="*/ 43 w 109"/>
                <a:gd name="T27" fmla="*/ 45 h 148"/>
                <a:gd name="T28" fmla="*/ 0 w 109"/>
                <a:gd name="T29" fmla="*/ 55 h 148"/>
                <a:gd name="T30" fmla="*/ 43 w 109"/>
                <a:gd name="T31" fmla="*/ 59 h 148"/>
                <a:gd name="T32" fmla="*/ 43 w 109"/>
                <a:gd name="T33" fmla="*/ 83 h 148"/>
                <a:gd name="T34" fmla="*/ 42 w 109"/>
                <a:gd name="T35" fmla="*/ 83 h 148"/>
                <a:gd name="T36" fmla="*/ 40 w 109"/>
                <a:gd name="T37" fmla="*/ 86 h 148"/>
                <a:gd name="T38" fmla="*/ 26 w 109"/>
                <a:gd name="T39" fmla="*/ 101 h 148"/>
                <a:gd name="T40" fmla="*/ 8 w 109"/>
                <a:gd name="T41" fmla="*/ 133 h 148"/>
                <a:gd name="T42" fmla="*/ 27 w 109"/>
                <a:gd name="T43" fmla="*/ 133 h 148"/>
                <a:gd name="T44" fmla="*/ 47 w 109"/>
                <a:gd name="T45" fmla="*/ 145 h 148"/>
                <a:gd name="T46" fmla="*/ 56 w 109"/>
                <a:gd name="T47" fmla="*/ 119 h 148"/>
                <a:gd name="T48" fmla="*/ 90 w 109"/>
                <a:gd name="T49" fmla="*/ 117 h 148"/>
                <a:gd name="T50" fmla="*/ 87 w 109"/>
                <a:gd name="T51" fmla="*/ 120 h 148"/>
                <a:gd name="T52" fmla="*/ 109 w 109"/>
                <a:gd name="T53" fmla="*/ 121 h 148"/>
                <a:gd name="T54" fmla="*/ 41 w 109"/>
                <a:gd name="T55" fmla="*/ 124 h 148"/>
                <a:gd name="T56" fmla="*/ 35 w 109"/>
                <a:gd name="T57" fmla="*/ 124 h 148"/>
                <a:gd name="T58" fmla="*/ 33 w 109"/>
                <a:gd name="T59" fmla="*/ 125 h 148"/>
                <a:gd name="T60" fmla="*/ 28 w 109"/>
                <a:gd name="T61" fmla="*/ 124 h 148"/>
                <a:gd name="T62" fmla="*/ 24 w 109"/>
                <a:gd name="T63" fmla="*/ 124 h 148"/>
                <a:gd name="T64" fmla="*/ 35 w 109"/>
                <a:gd name="T65" fmla="*/ 102 h 148"/>
                <a:gd name="T66" fmla="*/ 41 w 109"/>
                <a:gd name="T67" fmla="*/ 124 h 148"/>
                <a:gd name="T68" fmla="*/ 39 w 109"/>
                <a:gd name="T69" fmla="*/ 97 h 148"/>
                <a:gd name="T70" fmla="*/ 43 w 109"/>
                <a:gd name="T71" fmla="*/ 92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9" h="148">
                  <a:moveTo>
                    <a:pt x="74" y="104"/>
                  </a:moveTo>
                  <a:cubicBezTo>
                    <a:pt x="69" y="102"/>
                    <a:pt x="62" y="102"/>
                    <a:pt x="58" y="98"/>
                  </a:cubicBezTo>
                  <a:cubicBezTo>
                    <a:pt x="56" y="97"/>
                    <a:pt x="57" y="93"/>
                    <a:pt x="57" y="90"/>
                  </a:cubicBezTo>
                  <a:cubicBezTo>
                    <a:pt x="64" y="81"/>
                    <a:pt x="79" y="78"/>
                    <a:pt x="85" y="69"/>
                  </a:cubicBezTo>
                  <a:cubicBezTo>
                    <a:pt x="86" y="68"/>
                    <a:pt x="86" y="65"/>
                    <a:pt x="87" y="64"/>
                  </a:cubicBezTo>
                  <a:cubicBezTo>
                    <a:pt x="86" y="62"/>
                    <a:pt x="85" y="61"/>
                    <a:pt x="84" y="60"/>
                  </a:cubicBezTo>
                  <a:cubicBezTo>
                    <a:pt x="81" y="61"/>
                    <a:pt x="79" y="61"/>
                    <a:pt x="77" y="61"/>
                  </a:cubicBezTo>
                  <a:cubicBezTo>
                    <a:pt x="75" y="63"/>
                    <a:pt x="74" y="67"/>
                    <a:pt x="72" y="70"/>
                  </a:cubicBezTo>
                  <a:cubicBezTo>
                    <a:pt x="70" y="74"/>
                    <a:pt x="61" y="83"/>
                    <a:pt x="57" y="85"/>
                  </a:cubicBezTo>
                  <a:cubicBezTo>
                    <a:pt x="57" y="85"/>
                    <a:pt x="57" y="85"/>
                    <a:pt x="56" y="85"/>
                  </a:cubicBezTo>
                  <a:cubicBezTo>
                    <a:pt x="57" y="77"/>
                    <a:pt x="56" y="63"/>
                    <a:pt x="58" y="55"/>
                  </a:cubicBezTo>
                  <a:cubicBezTo>
                    <a:pt x="67" y="50"/>
                    <a:pt x="80" y="54"/>
                    <a:pt x="84" y="47"/>
                  </a:cubicBezTo>
                  <a:cubicBezTo>
                    <a:pt x="84" y="43"/>
                    <a:pt x="82" y="43"/>
                    <a:pt x="84" y="40"/>
                  </a:cubicBezTo>
                  <a:cubicBezTo>
                    <a:pt x="83" y="39"/>
                    <a:pt x="82" y="38"/>
                    <a:pt x="82" y="37"/>
                  </a:cubicBezTo>
                  <a:cubicBezTo>
                    <a:pt x="79" y="36"/>
                    <a:pt x="76" y="36"/>
                    <a:pt x="73" y="35"/>
                  </a:cubicBezTo>
                  <a:cubicBezTo>
                    <a:pt x="71" y="34"/>
                    <a:pt x="69" y="32"/>
                    <a:pt x="67" y="31"/>
                  </a:cubicBezTo>
                  <a:cubicBezTo>
                    <a:pt x="66" y="31"/>
                    <a:pt x="66" y="31"/>
                    <a:pt x="66" y="32"/>
                  </a:cubicBezTo>
                  <a:cubicBezTo>
                    <a:pt x="66" y="32"/>
                    <a:pt x="67" y="33"/>
                    <a:pt x="67" y="33"/>
                  </a:cubicBezTo>
                  <a:cubicBezTo>
                    <a:pt x="66" y="34"/>
                    <a:pt x="66" y="34"/>
                    <a:pt x="65" y="33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4" y="37"/>
                    <a:pt x="64" y="36"/>
                    <a:pt x="65" y="39"/>
                  </a:cubicBezTo>
                  <a:cubicBezTo>
                    <a:pt x="62" y="39"/>
                    <a:pt x="60" y="40"/>
                    <a:pt x="57" y="41"/>
                  </a:cubicBezTo>
                  <a:cubicBezTo>
                    <a:pt x="53" y="27"/>
                    <a:pt x="66" y="0"/>
                    <a:pt x="46" y="0"/>
                  </a:cubicBezTo>
                  <a:cubicBezTo>
                    <a:pt x="45" y="1"/>
                    <a:pt x="44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4"/>
                    <a:pt x="45" y="6"/>
                    <a:pt x="43" y="10"/>
                  </a:cubicBezTo>
                  <a:cubicBezTo>
                    <a:pt x="43" y="12"/>
                    <a:pt x="42" y="18"/>
                    <a:pt x="42" y="20"/>
                  </a:cubicBezTo>
                  <a:cubicBezTo>
                    <a:pt x="45" y="27"/>
                    <a:pt x="43" y="36"/>
                    <a:pt x="43" y="45"/>
                  </a:cubicBezTo>
                  <a:cubicBezTo>
                    <a:pt x="34" y="48"/>
                    <a:pt x="22" y="52"/>
                    <a:pt x="12" y="54"/>
                  </a:cubicBezTo>
                  <a:cubicBezTo>
                    <a:pt x="8" y="55"/>
                    <a:pt x="3" y="54"/>
                    <a:pt x="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4" y="73"/>
                    <a:pt x="24" y="64"/>
                    <a:pt x="43" y="59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45" y="66"/>
                    <a:pt x="44" y="76"/>
                    <a:pt x="43" y="83"/>
                  </a:cubicBezTo>
                  <a:cubicBezTo>
                    <a:pt x="43" y="83"/>
                    <a:pt x="43" y="84"/>
                    <a:pt x="42" y="84"/>
                  </a:cubicBezTo>
                  <a:cubicBezTo>
                    <a:pt x="42" y="84"/>
                    <a:pt x="42" y="84"/>
                    <a:pt x="42" y="83"/>
                  </a:cubicBezTo>
                  <a:cubicBezTo>
                    <a:pt x="42" y="83"/>
                    <a:pt x="42" y="83"/>
                    <a:pt x="42" y="82"/>
                  </a:cubicBezTo>
                  <a:cubicBezTo>
                    <a:pt x="41" y="83"/>
                    <a:pt x="40" y="84"/>
                    <a:pt x="40" y="86"/>
                  </a:cubicBezTo>
                  <a:cubicBezTo>
                    <a:pt x="35" y="89"/>
                    <a:pt x="29" y="94"/>
                    <a:pt x="27" y="98"/>
                  </a:cubicBezTo>
                  <a:cubicBezTo>
                    <a:pt x="26" y="99"/>
                    <a:pt x="26" y="100"/>
                    <a:pt x="26" y="101"/>
                  </a:cubicBezTo>
                  <a:cubicBezTo>
                    <a:pt x="17" y="109"/>
                    <a:pt x="3" y="112"/>
                    <a:pt x="3" y="129"/>
                  </a:cubicBezTo>
                  <a:cubicBezTo>
                    <a:pt x="5" y="130"/>
                    <a:pt x="7" y="131"/>
                    <a:pt x="8" y="133"/>
                  </a:cubicBezTo>
                  <a:cubicBezTo>
                    <a:pt x="13" y="132"/>
                    <a:pt x="16" y="127"/>
                    <a:pt x="18" y="124"/>
                  </a:cubicBezTo>
                  <a:cubicBezTo>
                    <a:pt x="22" y="125"/>
                    <a:pt x="24" y="130"/>
                    <a:pt x="27" y="133"/>
                  </a:cubicBezTo>
                  <a:cubicBezTo>
                    <a:pt x="30" y="136"/>
                    <a:pt x="42" y="141"/>
                    <a:pt x="44" y="145"/>
                  </a:cubicBezTo>
                  <a:cubicBezTo>
                    <a:pt x="45" y="145"/>
                    <a:pt x="46" y="145"/>
                    <a:pt x="47" y="145"/>
                  </a:cubicBezTo>
                  <a:cubicBezTo>
                    <a:pt x="49" y="148"/>
                    <a:pt x="54" y="140"/>
                    <a:pt x="55" y="138"/>
                  </a:cubicBezTo>
                  <a:cubicBezTo>
                    <a:pt x="57" y="134"/>
                    <a:pt x="57" y="124"/>
                    <a:pt x="56" y="119"/>
                  </a:cubicBezTo>
                  <a:cubicBezTo>
                    <a:pt x="55" y="114"/>
                    <a:pt x="56" y="111"/>
                    <a:pt x="57" y="107"/>
                  </a:cubicBezTo>
                  <a:cubicBezTo>
                    <a:pt x="66" y="105"/>
                    <a:pt x="83" y="115"/>
                    <a:pt x="90" y="117"/>
                  </a:cubicBezTo>
                  <a:cubicBezTo>
                    <a:pt x="90" y="117"/>
                    <a:pt x="90" y="117"/>
                    <a:pt x="90" y="118"/>
                  </a:cubicBezTo>
                  <a:cubicBezTo>
                    <a:pt x="90" y="119"/>
                    <a:pt x="88" y="119"/>
                    <a:pt x="87" y="120"/>
                  </a:cubicBezTo>
                  <a:cubicBezTo>
                    <a:pt x="95" y="123"/>
                    <a:pt x="100" y="128"/>
                    <a:pt x="109" y="123"/>
                  </a:cubicBezTo>
                  <a:cubicBezTo>
                    <a:pt x="109" y="122"/>
                    <a:pt x="109" y="122"/>
                    <a:pt x="109" y="121"/>
                  </a:cubicBezTo>
                  <a:cubicBezTo>
                    <a:pt x="103" y="112"/>
                    <a:pt x="85" y="108"/>
                    <a:pt x="74" y="104"/>
                  </a:cubicBezTo>
                  <a:close/>
                  <a:moveTo>
                    <a:pt x="41" y="124"/>
                  </a:moveTo>
                  <a:cubicBezTo>
                    <a:pt x="40" y="125"/>
                    <a:pt x="39" y="127"/>
                    <a:pt x="37" y="127"/>
                  </a:cubicBezTo>
                  <a:cubicBezTo>
                    <a:pt x="36" y="126"/>
                    <a:pt x="36" y="125"/>
                    <a:pt x="35" y="124"/>
                  </a:cubicBezTo>
                  <a:cubicBezTo>
                    <a:pt x="35" y="124"/>
                    <a:pt x="35" y="124"/>
                    <a:pt x="34" y="124"/>
                  </a:cubicBezTo>
                  <a:cubicBezTo>
                    <a:pt x="34" y="125"/>
                    <a:pt x="34" y="125"/>
                    <a:pt x="33" y="125"/>
                  </a:cubicBezTo>
                  <a:cubicBezTo>
                    <a:pt x="31" y="124"/>
                    <a:pt x="30" y="122"/>
                    <a:pt x="28" y="121"/>
                  </a:cubicBezTo>
                  <a:cubicBezTo>
                    <a:pt x="28" y="122"/>
                    <a:pt x="28" y="123"/>
                    <a:pt x="28" y="124"/>
                  </a:cubicBezTo>
                  <a:cubicBezTo>
                    <a:pt x="27" y="124"/>
                    <a:pt x="26" y="124"/>
                    <a:pt x="25" y="125"/>
                  </a:cubicBezTo>
                  <a:cubicBezTo>
                    <a:pt x="25" y="124"/>
                    <a:pt x="24" y="124"/>
                    <a:pt x="24" y="124"/>
                  </a:cubicBezTo>
                  <a:cubicBezTo>
                    <a:pt x="23" y="123"/>
                    <a:pt x="23" y="121"/>
                    <a:pt x="21" y="120"/>
                  </a:cubicBezTo>
                  <a:cubicBezTo>
                    <a:pt x="21" y="113"/>
                    <a:pt x="31" y="106"/>
                    <a:pt x="35" y="102"/>
                  </a:cubicBezTo>
                  <a:cubicBezTo>
                    <a:pt x="37" y="102"/>
                    <a:pt x="39" y="103"/>
                    <a:pt x="42" y="103"/>
                  </a:cubicBezTo>
                  <a:cubicBezTo>
                    <a:pt x="43" y="105"/>
                    <a:pt x="42" y="121"/>
                    <a:pt x="41" y="124"/>
                  </a:cubicBezTo>
                  <a:close/>
                  <a:moveTo>
                    <a:pt x="43" y="97"/>
                  </a:moveTo>
                  <a:cubicBezTo>
                    <a:pt x="41" y="97"/>
                    <a:pt x="41" y="97"/>
                    <a:pt x="39" y="97"/>
                  </a:cubicBezTo>
                  <a:cubicBezTo>
                    <a:pt x="38" y="97"/>
                    <a:pt x="38" y="97"/>
                    <a:pt x="38" y="97"/>
                  </a:cubicBezTo>
                  <a:cubicBezTo>
                    <a:pt x="40" y="95"/>
                    <a:pt x="41" y="93"/>
                    <a:pt x="43" y="92"/>
                  </a:cubicBezTo>
                  <a:cubicBezTo>
                    <a:pt x="43" y="92"/>
                    <a:pt x="43" y="95"/>
                    <a:pt x="43" y="97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9"/>
            <p:cNvSpPr/>
            <p:nvPr/>
          </p:nvSpPr>
          <p:spPr bwMode="auto">
            <a:xfrm>
              <a:off x="6065175" y="2332356"/>
              <a:ext cx="150813" cy="114300"/>
            </a:xfrm>
            <a:custGeom>
              <a:avLst/>
              <a:gdLst>
                <a:gd name="T0" fmla="*/ 1 w 40"/>
                <a:gd name="T1" fmla="*/ 0 h 30"/>
                <a:gd name="T2" fmla="*/ 32 w 40"/>
                <a:gd name="T3" fmla="*/ 15 h 30"/>
                <a:gd name="T4" fmla="*/ 40 w 40"/>
                <a:gd name="T5" fmla="*/ 26 h 30"/>
                <a:gd name="T6" fmla="*/ 39 w 40"/>
                <a:gd name="T7" fmla="*/ 28 h 30"/>
                <a:gd name="T8" fmla="*/ 34 w 40"/>
                <a:gd name="T9" fmla="*/ 29 h 30"/>
                <a:gd name="T10" fmla="*/ 23 w 40"/>
                <a:gd name="T11" fmla="*/ 22 h 30"/>
                <a:gd name="T12" fmla="*/ 28 w 40"/>
                <a:gd name="T13" fmla="*/ 23 h 30"/>
                <a:gd name="T14" fmla="*/ 28 w 40"/>
                <a:gd name="T15" fmla="*/ 22 h 30"/>
                <a:gd name="T16" fmla="*/ 27 w 40"/>
                <a:gd name="T17" fmla="*/ 21 h 30"/>
                <a:gd name="T18" fmla="*/ 16 w 40"/>
                <a:gd name="T19" fmla="*/ 13 h 30"/>
                <a:gd name="T20" fmla="*/ 0 w 40"/>
                <a:gd name="T21" fmla="*/ 2 h 30"/>
                <a:gd name="T22" fmla="*/ 1 w 40"/>
                <a:gd name="T2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30">
                  <a:moveTo>
                    <a:pt x="1" y="0"/>
                  </a:moveTo>
                  <a:cubicBezTo>
                    <a:pt x="16" y="0"/>
                    <a:pt x="23" y="9"/>
                    <a:pt x="32" y="15"/>
                  </a:cubicBezTo>
                  <a:cubicBezTo>
                    <a:pt x="35" y="18"/>
                    <a:pt x="40" y="20"/>
                    <a:pt x="40" y="26"/>
                  </a:cubicBezTo>
                  <a:cubicBezTo>
                    <a:pt x="40" y="27"/>
                    <a:pt x="40" y="27"/>
                    <a:pt x="39" y="28"/>
                  </a:cubicBezTo>
                  <a:cubicBezTo>
                    <a:pt x="38" y="28"/>
                    <a:pt x="36" y="30"/>
                    <a:pt x="34" y="29"/>
                  </a:cubicBezTo>
                  <a:cubicBezTo>
                    <a:pt x="33" y="29"/>
                    <a:pt x="23" y="22"/>
                    <a:pt x="23" y="22"/>
                  </a:cubicBezTo>
                  <a:cubicBezTo>
                    <a:pt x="25" y="22"/>
                    <a:pt x="26" y="22"/>
                    <a:pt x="28" y="23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8" y="21"/>
                    <a:pt x="27" y="21"/>
                  </a:cubicBezTo>
                  <a:cubicBezTo>
                    <a:pt x="23" y="19"/>
                    <a:pt x="20" y="15"/>
                    <a:pt x="16" y="13"/>
                  </a:cubicBezTo>
                  <a:cubicBezTo>
                    <a:pt x="10" y="9"/>
                    <a:pt x="5" y="6"/>
                    <a:pt x="0" y="2"/>
                  </a:cubicBezTo>
                  <a:cubicBezTo>
                    <a:pt x="0" y="1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30"/>
            <p:cNvSpPr>
              <a:spLocks noEditPoints="1"/>
            </p:cNvSpPr>
            <p:nvPr/>
          </p:nvSpPr>
          <p:spPr bwMode="auto">
            <a:xfrm>
              <a:off x="3406112" y="1957706"/>
              <a:ext cx="595313" cy="488950"/>
            </a:xfrm>
            <a:custGeom>
              <a:avLst/>
              <a:gdLst>
                <a:gd name="T0" fmla="*/ 139 w 158"/>
                <a:gd name="T1" fmla="*/ 78 h 128"/>
                <a:gd name="T2" fmla="*/ 103 w 158"/>
                <a:gd name="T3" fmla="*/ 66 h 128"/>
                <a:gd name="T4" fmla="*/ 76 w 158"/>
                <a:gd name="T5" fmla="*/ 47 h 128"/>
                <a:gd name="T6" fmla="*/ 98 w 158"/>
                <a:gd name="T7" fmla="*/ 37 h 128"/>
                <a:gd name="T8" fmla="*/ 108 w 158"/>
                <a:gd name="T9" fmla="*/ 30 h 128"/>
                <a:gd name="T10" fmla="*/ 85 w 158"/>
                <a:gd name="T11" fmla="*/ 16 h 128"/>
                <a:gd name="T12" fmla="*/ 74 w 158"/>
                <a:gd name="T13" fmla="*/ 0 h 128"/>
                <a:gd name="T14" fmla="*/ 27 w 158"/>
                <a:gd name="T15" fmla="*/ 39 h 128"/>
                <a:gd name="T16" fmla="*/ 31 w 158"/>
                <a:gd name="T17" fmla="*/ 48 h 128"/>
                <a:gd name="T18" fmla="*/ 61 w 158"/>
                <a:gd name="T19" fmla="*/ 47 h 128"/>
                <a:gd name="T20" fmla="*/ 40 w 158"/>
                <a:gd name="T21" fmla="*/ 78 h 128"/>
                <a:gd name="T22" fmla="*/ 15 w 158"/>
                <a:gd name="T23" fmla="*/ 107 h 128"/>
                <a:gd name="T24" fmla="*/ 0 w 158"/>
                <a:gd name="T25" fmla="*/ 109 h 128"/>
                <a:gd name="T26" fmla="*/ 8 w 158"/>
                <a:gd name="T27" fmla="*/ 110 h 128"/>
                <a:gd name="T28" fmla="*/ 35 w 158"/>
                <a:gd name="T29" fmla="*/ 108 h 128"/>
                <a:gd name="T30" fmla="*/ 44 w 158"/>
                <a:gd name="T31" fmla="*/ 97 h 128"/>
                <a:gd name="T32" fmla="*/ 56 w 158"/>
                <a:gd name="T33" fmla="*/ 124 h 128"/>
                <a:gd name="T34" fmla="*/ 85 w 158"/>
                <a:gd name="T35" fmla="*/ 127 h 128"/>
                <a:gd name="T36" fmla="*/ 95 w 158"/>
                <a:gd name="T37" fmla="*/ 125 h 128"/>
                <a:gd name="T38" fmla="*/ 104 w 158"/>
                <a:gd name="T39" fmla="*/ 92 h 128"/>
                <a:gd name="T40" fmla="*/ 120 w 158"/>
                <a:gd name="T41" fmla="*/ 89 h 128"/>
                <a:gd name="T42" fmla="*/ 147 w 158"/>
                <a:gd name="T43" fmla="*/ 81 h 128"/>
                <a:gd name="T44" fmla="*/ 89 w 158"/>
                <a:gd name="T45" fmla="*/ 24 h 128"/>
                <a:gd name="T46" fmla="*/ 81 w 158"/>
                <a:gd name="T47" fmla="*/ 27 h 128"/>
                <a:gd name="T48" fmla="*/ 67 w 158"/>
                <a:gd name="T49" fmla="*/ 114 h 128"/>
                <a:gd name="T50" fmla="*/ 65 w 158"/>
                <a:gd name="T51" fmla="*/ 104 h 128"/>
                <a:gd name="T52" fmla="*/ 70 w 158"/>
                <a:gd name="T53" fmla="*/ 102 h 128"/>
                <a:gd name="T54" fmla="*/ 71 w 158"/>
                <a:gd name="T55" fmla="*/ 93 h 128"/>
                <a:gd name="T56" fmla="*/ 62 w 158"/>
                <a:gd name="T57" fmla="*/ 91 h 128"/>
                <a:gd name="T58" fmla="*/ 71 w 158"/>
                <a:gd name="T59" fmla="*/ 84 h 128"/>
                <a:gd name="T60" fmla="*/ 71 w 158"/>
                <a:gd name="T61" fmla="*/ 75 h 128"/>
                <a:gd name="T62" fmla="*/ 61 w 158"/>
                <a:gd name="T63" fmla="*/ 73 h 128"/>
                <a:gd name="T64" fmla="*/ 88 w 158"/>
                <a:gd name="T65" fmla="*/ 70 h 128"/>
                <a:gd name="T66" fmla="*/ 71 w 158"/>
                <a:gd name="T67" fmla="*/ 75 h 128"/>
                <a:gd name="T68" fmla="*/ 82 w 158"/>
                <a:gd name="T69" fmla="*/ 113 h 128"/>
                <a:gd name="T70" fmla="*/ 82 w 158"/>
                <a:gd name="T71" fmla="*/ 102 h 128"/>
                <a:gd name="T72" fmla="*/ 90 w 158"/>
                <a:gd name="T73" fmla="*/ 104 h 128"/>
                <a:gd name="T74" fmla="*/ 83 w 158"/>
                <a:gd name="T75" fmla="*/ 92 h 128"/>
                <a:gd name="T76" fmla="*/ 89 w 158"/>
                <a:gd name="T77" fmla="*/ 80 h 128"/>
                <a:gd name="T78" fmla="*/ 94 w 158"/>
                <a:gd name="T79" fmla="*/ 9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8" h="128">
                  <a:moveTo>
                    <a:pt x="147" y="81"/>
                  </a:moveTo>
                  <a:cubicBezTo>
                    <a:pt x="144" y="80"/>
                    <a:pt x="142" y="79"/>
                    <a:pt x="139" y="78"/>
                  </a:cubicBezTo>
                  <a:cubicBezTo>
                    <a:pt x="133" y="76"/>
                    <a:pt x="126" y="76"/>
                    <a:pt x="120" y="75"/>
                  </a:cubicBezTo>
                  <a:cubicBezTo>
                    <a:pt x="114" y="73"/>
                    <a:pt x="108" y="69"/>
                    <a:pt x="103" y="66"/>
                  </a:cubicBezTo>
                  <a:cubicBezTo>
                    <a:pt x="101" y="64"/>
                    <a:pt x="98" y="63"/>
                    <a:pt x="96" y="61"/>
                  </a:cubicBezTo>
                  <a:cubicBezTo>
                    <a:pt x="89" y="58"/>
                    <a:pt x="81" y="53"/>
                    <a:pt x="76" y="47"/>
                  </a:cubicBezTo>
                  <a:cubicBezTo>
                    <a:pt x="74" y="41"/>
                    <a:pt x="84" y="38"/>
                    <a:pt x="89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101" y="36"/>
                    <a:pt x="104" y="35"/>
                    <a:pt x="106" y="34"/>
                  </a:cubicBezTo>
                  <a:cubicBezTo>
                    <a:pt x="107" y="33"/>
                    <a:pt x="107" y="31"/>
                    <a:pt x="108" y="30"/>
                  </a:cubicBezTo>
                  <a:cubicBezTo>
                    <a:pt x="106" y="22"/>
                    <a:pt x="100" y="25"/>
                    <a:pt x="94" y="21"/>
                  </a:cubicBezTo>
                  <a:cubicBezTo>
                    <a:pt x="91" y="19"/>
                    <a:pt x="89" y="17"/>
                    <a:pt x="85" y="16"/>
                  </a:cubicBezTo>
                  <a:cubicBezTo>
                    <a:pt x="81" y="8"/>
                    <a:pt x="90" y="5"/>
                    <a:pt x="78" y="1"/>
                  </a:cubicBezTo>
                  <a:cubicBezTo>
                    <a:pt x="76" y="1"/>
                    <a:pt x="76" y="0"/>
                    <a:pt x="74" y="0"/>
                  </a:cubicBezTo>
                  <a:cubicBezTo>
                    <a:pt x="69" y="5"/>
                    <a:pt x="71" y="22"/>
                    <a:pt x="69" y="29"/>
                  </a:cubicBezTo>
                  <a:cubicBezTo>
                    <a:pt x="66" y="35"/>
                    <a:pt x="35" y="40"/>
                    <a:pt x="27" y="39"/>
                  </a:cubicBezTo>
                  <a:cubicBezTo>
                    <a:pt x="27" y="42"/>
                    <a:pt x="29" y="42"/>
                    <a:pt x="30" y="44"/>
                  </a:cubicBezTo>
                  <a:cubicBezTo>
                    <a:pt x="30" y="45"/>
                    <a:pt x="31" y="47"/>
                    <a:pt x="31" y="48"/>
                  </a:cubicBezTo>
                  <a:cubicBezTo>
                    <a:pt x="34" y="52"/>
                    <a:pt x="47" y="52"/>
                    <a:pt x="53" y="50"/>
                  </a:cubicBezTo>
                  <a:cubicBezTo>
                    <a:pt x="55" y="49"/>
                    <a:pt x="57" y="48"/>
                    <a:pt x="61" y="47"/>
                  </a:cubicBezTo>
                  <a:cubicBezTo>
                    <a:pt x="60" y="58"/>
                    <a:pt x="49" y="68"/>
                    <a:pt x="46" y="77"/>
                  </a:cubicBezTo>
                  <a:cubicBezTo>
                    <a:pt x="44" y="77"/>
                    <a:pt x="42" y="77"/>
                    <a:pt x="40" y="78"/>
                  </a:cubicBezTo>
                  <a:cubicBezTo>
                    <a:pt x="40" y="80"/>
                    <a:pt x="41" y="83"/>
                    <a:pt x="40" y="86"/>
                  </a:cubicBezTo>
                  <a:cubicBezTo>
                    <a:pt x="37" y="92"/>
                    <a:pt x="22" y="104"/>
                    <a:pt x="15" y="107"/>
                  </a:cubicBezTo>
                  <a:cubicBezTo>
                    <a:pt x="9" y="109"/>
                    <a:pt x="5" y="107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0" y="109"/>
                    <a:pt x="0" y="110"/>
                  </a:cubicBezTo>
                  <a:cubicBezTo>
                    <a:pt x="3" y="110"/>
                    <a:pt x="5" y="110"/>
                    <a:pt x="8" y="110"/>
                  </a:cubicBezTo>
                  <a:cubicBezTo>
                    <a:pt x="10" y="112"/>
                    <a:pt x="11" y="114"/>
                    <a:pt x="14" y="115"/>
                  </a:cubicBezTo>
                  <a:cubicBezTo>
                    <a:pt x="21" y="119"/>
                    <a:pt x="33" y="111"/>
                    <a:pt x="35" y="108"/>
                  </a:cubicBezTo>
                  <a:cubicBezTo>
                    <a:pt x="37" y="106"/>
                    <a:pt x="38" y="103"/>
                    <a:pt x="39" y="101"/>
                  </a:cubicBezTo>
                  <a:cubicBezTo>
                    <a:pt x="41" y="100"/>
                    <a:pt x="43" y="99"/>
                    <a:pt x="44" y="97"/>
                  </a:cubicBezTo>
                  <a:cubicBezTo>
                    <a:pt x="45" y="96"/>
                    <a:pt x="45" y="96"/>
                    <a:pt x="45" y="96"/>
                  </a:cubicBezTo>
                  <a:cubicBezTo>
                    <a:pt x="48" y="106"/>
                    <a:pt x="53" y="116"/>
                    <a:pt x="56" y="124"/>
                  </a:cubicBezTo>
                  <a:cubicBezTo>
                    <a:pt x="61" y="128"/>
                    <a:pt x="72" y="120"/>
                    <a:pt x="81" y="123"/>
                  </a:cubicBezTo>
                  <a:cubicBezTo>
                    <a:pt x="84" y="124"/>
                    <a:pt x="84" y="126"/>
                    <a:pt x="85" y="127"/>
                  </a:cubicBezTo>
                  <a:cubicBezTo>
                    <a:pt x="87" y="127"/>
                    <a:pt x="88" y="128"/>
                    <a:pt x="89" y="128"/>
                  </a:cubicBezTo>
                  <a:cubicBezTo>
                    <a:pt x="91" y="127"/>
                    <a:pt x="94" y="127"/>
                    <a:pt x="95" y="125"/>
                  </a:cubicBezTo>
                  <a:cubicBezTo>
                    <a:pt x="98" y="121"/>
                    <a:pt x="102" y="106"/>
                    <a:pt x="103" y="100"/>
                  </a:cubicBezTo>
                  <a:cubicBezTo>
                    <a:pt x="103" y="98"/>
                    <a:pt x="104" y="95"/>
                    <a:pt x="104" y="92"/>
                  </a:cubicBezTo>
                  <a:cubicBezTo>
                    <a:pt x="105" y="90"/>
                    <a:pt x="107" y="87"/>
                    <a:pt x="108" y="85"/>
                  </a:cubicBezTo>
                  <a:cubicBezTo>
                    <a:pt x="111" y="82"/>
                    <a:pt x="116" y="88"/>
                    <a:pt x="120" y="89"/>
                  </a:cubicBezTo>
                  <a:cubicBezTo>
                    <a:pt x="130" y="92"/>
                    <a:pt x="153" y="90"/>
                    <a:pt x="158" y="84"/>
                  </a:cubicBezTo>
                  <a:cubicBezTo>
                    <a:pt x="156" y="81"/>
                    <a:pt x="151" y="82"/>
                    <a:pt x="147" y="81"/>
                  </a:cubicBezTo>
                  <a:close/>
                  <a:moveTo>
                    <a:pt x="84" y="16"/>
                  </a:moveTo>
                  <a:cubicBezTo>
                    <a:pt x="86" y="17"/>
                    <a:pt x="88" y="21"/>
                    <a:pt x="89" y="24"/>
                  </a:cubicBezTo>
                  <a:cubicBezTo>
                    <a:pt x="89" y="26"/>
                    <a:pt x="83" y="27"/>
                    <a:pt x="81" y="28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2" y="24"/>
                    <a:pt x="82" y="19"/>
                    <a:pt x="84" y="16"/>
                  </a:cubicBezTo>
                  <a:close/>
                  <a:moveTo>
                    <a:pt x="67" y="114"/>
                  </a:moveTo>
                  <a:cubicBezTo>
                    <a:pt x="67" y="114"/>
                    <a:pt x="66" y="114"/>
                    <a:pt x="66" y="113"/>
                  </a:cubicBezTo>
                  <a:cubicBezTo>
                    <a:pt x="65" y="111"/>
                    <a:pt x="65" y="108"/>
                    <a:pt x="65" y="104"/>
                  </a:cubicBezTo>
                  <a:cubicBezTo>
                    <a:pt x="66" y="104"/>
                    <a:pt x="68" y="103"/>
                    <a:pt x="69" y="102"/>
                  </a:cubicBezTo>
                  <a:cubicBezTo>
                    <a:pt x="70" y="102"/>
                    <a:pt x="70" y="102"/>
                    <a:pt x="70" y="102"/>
                  </a:cubicBezTo>
                  <a:cubicBezTo>
                    <a:pt x="71" y="107"/>
                    <a:pt x="71" y="112"/>
                    <a:pt x="67" y="114"/>
                  </a:cubicBezTo>
                  <a:close/>
                  <a:moveTo>
                    <a:pt x="71" y="93"/>
                  </a:moveTo>
                  <a:cubicBezTo>
                    <a:pt x="69" y="94"/>
                    <a:pt x="66" y="95"/>
                    <a:pt x="63" y="95"/>
                  </a:cubicBezTo>
                  <a:cubicBezTo>
                    <a:pt x="63" y="94"/>
                    <a:pt x="62" y="92"/>
                    <a:pt x="62" y="91"/>
                  </a:cubicBezTo>
                  <a:cubicBezTo>
                    <a:pt x="63" y="88"/>
                    <a:pt x="66" y="86"/>
                    <a:pt x="70" y="84"/>
                  </a:cubicBezTo>
                  <a:cubicBezTo>
                    <a:pt x="71" y="84"/>
                    <a:pt x="71" y="84"/>
                    <a:pt x="71" y="84"/>
                  </a:cubicBezTo>
                  <a:cubicBezTo>
                    <a:pt x="72" y="87"/>
                    <a:pt x="71" y="90"/>
                    <a:pt x="71" y="93"/>
                  </a:cubicBezTo>
                  <a:close/>
                  <a:moveTo>
                    <a:pt x="71" y="75"/>
                  </a:moveTo>
                  <a:cubicBezTo>
                    <a:pt x="66" y="76"/>
                    <a:pt x="62" y="79"/>
                    <a:pt x="57" y="79"/>
                  </a:cubicBezTo>
                  <a:cubicBezTo>
                    <a:pt x="58" y="77"/>
                    <a:pt x="60" y="75"/>
                    <a:pt x="61" y="73"/>
                  </a:cubicBezTo>
                  <a:cubicBezTo>
                    <a:pt x="64" y="68"/>
                    <a:pt x="65" y="62"/>
                    <a:pt x="68" y="58"/>
                  </a:cubicBezTo>
                  <a:cubicBezTo>
                    <a:pt x="80" y="58"/>
                    <a:pt x="82" y="65"/>
                    <a:pt x="88" y="70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2" y="72"/>
                    <a:pt x="77" y="73"/>
                    <a:pt x="71" y="75"/>
                  </a:cubicBezTo>
                  <a:close/>
                  <a:moveTo>
                    <a:pt x="90" y="104"/>
                  </a:moveTo>
                  <a:cubicBezTo>
                    <a:pt x="89" y="109"/>
                    <a:pt x="89" y="114"/>
                    <a:pt x="82" y="113"/>
                  </a:cubicBezTo>
                  <a:cubicBezTo>
                    <a:pt x="82" y="113"/>
                    <a:pt x="81" y="113"/>
                    <a:pt x="81" y="113"/>
                  </a:cubicBezTo>
                  <a:cubicBezTo>
                    <a:pt x="79" y="110"/>
                    <a:pt x="81" y="106"/>
                    <a:pt x="82" y="102"/>
                  </a:cubicBezTo>
                  <a:cubicBezTo>
                    <a:pt x="84" y="101"/>
                    <a:pt x="89" y="102"/>
                    <a:pt x="91" y="100"/>
                  </a:cubicBezTo>
                  <a:cubicBezTo>
                    <a:pt x="92" y="101"/>
                    <a:pt x="91" y="103"/>
                    <a:pt x="90" y="104"/>
                  </a:cubicBezTo>
                  <a:close/>
                  <a:moveTo>
                    <a:pt x="94" y="92"/>
                  </a:moveTo>
                  <a:cubicBezTo>
                    <a:pt x="91" y="92"/>
                    <a:pt x="86" y="91"/>
                    <a:pt x="83" y="92"/>
                  </a:cubicBezTo>
                  <a:cubicBezTo>
                    <a:pt x="80" y="91"/>
                    <a:pt x="80" y="85"/>
                    <a:pt x="80" y="82"/>
                  </a:cubicBezTo>
                  <a:cubicBezTo>
                    <a:pt x="83" y="81"/>
                    <a:pt x="86" y="81"/>
                    <a:pt x="89" y="80"/>
                  </a:cubicBezTo>
                  <a:cubicBezTo>
                    <a:pt x="90" y="81"/>
                    <a:pt x="91" y="81"/>
                    <a:pt x="93" y="81"/>
                  </a:cubicBezTo>
                  <a:cubicBezTo>
                    <a:pt x="94" y="84"/>
                    <a:pt x="94" y="88"/>
                    <a:pt x="94" y="92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31"/>
            <p:cNvSpPr/>
            <p:nvPr/>
          </p:nvSpPr>
          <p:spPr bwMode="auto">
            <a:xfrm>
              <a:off x="6144550" y="2413318"/>
              <a:ext cx="7938" cy="3175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 </a:t>
            </a:r>
            <a:fld id="{DEAD1F1B-CED2-4898-802D-C4D04F9D41A1}" type="slidenum">
              <a:rPr lang="zh-CN" altLang="en-US" smtClean="0">
                <a:solidFill>
                  <a:schemeClr val="accent2">
                    <a:lumMod val="75000"/>
                  </a:schemeClr>
                </a:solidFill>
              </a:rPr>
            </a:fld>
            <a:endParaRPr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网页抓取的发展前景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288405" y="1721485"/>
            <a:ext cx="4064000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latin typeface="华文新魏" panose="02010800040101010101" charset="-122"/>
                <a:ea typeface="华文新魏" panose="02010800040101010101" charset="-122"/>
              </a:rPr>
              <a:t>随着人工智能、大数据与云计算等前沿技术的深度融合与迅猛发展，网页抓取技术正迈向新的高度。智能化的网页抓取工具将不断涌现，能够更加精准地理解网页内容与用户需求，自动适应网页结构变化并高效地抓取数据。然而，网页抓取也面临严峻挑战，如日益严格的网络安全法规与网站隐私保护政策，将促使网页抓取技术向更加合法、合规、道德的方向发展，同时，对反爬虫技术的突破也将成为推动网页抓取技术进步的关键因素。</a:t>
            </a:r>
            <a:endParaRPr lang="zh-CN" altLang="en-US" sz="2000">
              <a:solidFill>
                <a:schemeClr val="bg1">
                  <a:lumMod val="50000"/>
                </a:schemeClr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t="4511" r="30000" b="1504"/>
          <a:stretch>
            <a:fillRect/>
          </a:stretch>
        </p:blipFill>
        <p:spPr>
          <a:xfrm>
            <a:off x="502920" y="1303020"/>
            <a:ext cx="4572000" cy="4572000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1" name="文本框 10"/>
          <p:cNvSpPr txBox="1"/>
          <p:nvPr/>
        </p:nvSpPr>
        <p:spPr>
          <a:xfrm>
            <a:off x="5977255" y="1721485"/>
            <a:ext cx="311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pc="100" dirty="0">
                <a:solidFill>
                  <a:schemeClr val="bg1">
                    <a:lumMod val="65000"/>
                  </a:schemeClr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  <a:sym typeface="Wingdings 3" panose="05040102010807070707" pitchFamily="18" charset="2"/>
              </a:rPr>
              <a:t>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CN"/>
              <a:t>Page  </a:t>
            </a:r>
            <a:fld id="{DEAD1F1B-CED2-4898-802D-C4D04F9D41A1}" type="slidenum">
              <a:rPr lang="zh-CN" altLang="en-US" smtClean="0">
                <a:solidFill>
                  <a:schemeClr val="accent2">
                    <a:lumMod val="75000"/>
                  </a:schemeClr>
                </a:solidFill>
              </a:rPr>
            </a:fld>
            <a:endParaRPr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>
          <a:xfrm>
            <a:off x="11604625" y="2066924"/>
            <a:ext cx="600136" cy="2710747"/>
          </a:xfrm>
          <a:custGeom>
            <a:avLst/>
            <a:gdLst>
              <a:gd name="connsiteX0" fmla="*/ 0 w 600136"/>
              <a:gd name="connsiteY0" fmla="*/ 0 h 2710747"/>
              <a:gd name="connsiteX1" fmla="*/ 600136 w 600136"/>
              <a:gd name="connsiteY1" fmla="*/ 0 h 2710747"/>
              <a:gd name="connsiteX2" fmla="*/ 600136 w 600136"/>
              <a:gd name="connsiteY2" fmla="*/ 2710747 h 2710747"/>
              <a:gd name="connsiteX3" fmla="*/ 0 w 600136"/>
              <a:gd name="connsiteY3" fmla="*/ 2710747 h 2710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136" h="2710747">
                <a:moveTo>
                  <a:pt x="0" y="0"/>
                </a:moveTo>
                <a:lnTo>
                  <a:pt x="600136" y="0"/>
                </a:lnTo>
                <a:lnTo>
                  <a:pt x="600136" y="2710747"/>
                </a:lnTo>
                <a:lnTo>
                  <a:pt x="0" y="2710747"/>
                </a:lnTo>
                <a:close/>
              </a:path>
            </a:pathLst>
          </a:cu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2066925"/>
            <a:ext cx="6096000" cy="271074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447155" y="1964055"/>
            <a:ext cx="252095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133F62"/>
                </a:solidFill>
                <a:latin typeface="Impact" panose="020B0806030902050204" pitchFamily="34" charset="0"/>
              </a:rPr>
              <a:t>PART  </a:t>
            </a:r>
            <a:r>
              <a:rPr lang="en-US" altLang="zh-CN" sz="5400" dirty="0">
                <a:solidFill>
                  <a:schemeClr val="accent2">
                    <a:lumMod val="75000"/>
                  </a:schemeClr>
                </a:solidFill>
                <a:latin typeface="Impact" panose="020B0806030902050204" pitchFamily="34" charset="0"/>
              </a:rPr>
              <a:t>05</a:t>
            </a:r>
            <a:endParaRPr lang="zh-CN" altLang="en-US" sz="5400" dirty="0">
              <a:solidFill>
                <a:schemeClr val="accent2">
                  <a:lumMod val="7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1" name="文本占位符 14"/>
          <p:cNvSpPr txBox="1"/>
          <p:nvPr/>
        </p:nvSpPr>
        <p:spPr>
          <a:xfrm>
            <a:off x="6488429" y="3053080"/>
            <a:ext cx="5194301" cy="5143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600" dirty="0">
                <a:latin typeface="华文新魏" panose="02010800040101010101" charset="-122"/>
                <a:ea typeface="华文新魏" panose="02010800040101010101" charset="-122"/>
              </a:rPr>
              <a:t>总结</a:t>
            </a:r>
            <a:endParaRPr lang="zh-CN" altLang="en-US" sz="6600" dirty="0">
              <a:latin typeface="华文新魏" panose="02010800040101010101" charset="-122"/>
              <a:ea typeface="华文新魏" panose="02010800040101010101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26616" y="967554"/>
            <a:ext cx="1838075" cy="433194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1612441" y="1077172"/>
            <a:ext cx="36000" cy="252000"/>
          </a:xfrm>
          <a:prstGeom prst="rect">
            <a:avLst/>
          </a:prstGeom>
          <a:solidFill>
            <a:srgbClr val="133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1682697" y="1077172"/>
            <a:ext cx="36000" cy="252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596580" y="5623710"/>
            <a:ext cx="504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123805" y="5623710"/>
            <a:ext cx="504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4552950" y="5377813"/>
            <a:ext cx="3251380" cy="498974"/>
            <a:chOff x="2885412" y="1892618"/>
            <a:chExt cx="4489451" cy="688975"/>
          </a:xfrm>
          <a:noFill/>
        </p:grpSpPr>
        <p:sp>
          <p:nvSpPr>
            <p:cNvPr id="21" name="Freeform 5"/>
            <p:cNvSpPr/>
            <p:nvPr/>
          </p:nvSpPr>
          <p:spPr bwMode="auto">
            <a:xfrm>
              <a:off x="6922425" y="1914843"/>
              <a:ext cx="452438" cy="650875"/>
            </a:xfrm>
            <a:custGeom>
              <a:avLst/>
              <a:gdLst>
                <a:gd name="T0" fmla="*/ 72 w 120"/>
                <a:gd name="T1" fmla="*/ 57 h 170"/>
                <a:gd name="T2" fmla="*/ 54 w 120"/>
                <a:gd name="T3" fmla="*/ 68 h 170"/>
                <a:gd name="T4" fmla="*/ 67 w 120"/>
                <a:gd name="T5" fmla="*/ 91 h 170"/>
                <a:gd name="T6" fmla="*/ 55 w 120"/>
                <a:gd name="T7" fmla="*/ 90 h 170"/>
                <a:gd name="T8" fmla="*/ 53 w 120"/>
                <a:gd name="T9" fmla="*/ 85 h 170"/>
                <a:gd name="T10" fmla="*/ 47 w 120"/>
                <a:gd name="T11" fmla="*/ 118 h 170"/>
                <a:gd name="T12" fmla="*/ 23 w 120"/>
                <a:gd name="T13" fmla="*/ 102 h 170"/>
                <a:gd name="T14" fmla="*/ 30 w 120"/>
                <a:gd name="T15" fmla="*/ 82 h 170"/>
                <a:gd name="T16" fmla="*/ 34 w 120"/>
                <a:gd name="T17" fmla="*/ 87 h 170"/>
                <a:gd name="T18" fmla="*/ 35 w 120"/>
                <a:gd name="T19" fmla="*/ 100 h 170"/>
                <a:gd name="T20" fmla="*/ 46 w 120"/>
                <a:gd name="T21" fmla="*/ 81 h 170"/>
                <a:gd name="T22" fmla="*/ 45 w 120"/>
                <a:gd name="T23" fmla="*/ 72 h 170"/>
                <a:gd name="T24" fmla="*/ 11 w 120"/>
                <a:gd name="T25" fmla="*/ 87 h 170"/>
                <a:gd name="T26" fmla="*/ 1 w 120"/>
                <a:gd name="T27" fmla="*/ 78 h 170"/>
                <a:gd name="T28" fmla="*/ 12 w 120"/>
                <a:gd name="T29" fmla="*/ 74 h 170"/>
                <a:gd name="T30" fmla="*/ 44 w 120"/>
                <a:gd name="T31" fmla="*/ 61 h 170"/>
                <a:gd name="T32" fmla="*/ 30 w 120"/>
                <a:gd name="T33" fmla="*/ 60 h 170"/>
                <a:gd name="T34" fmla="*/ 35 w 120"/>
                <a:gd name="T35" fmla="*/ 43 h 170"/>
                <a:gd name="T36" fmla="*/ 38 w 120"/>
                <a:gd name="T37" fmla="*/ 31 h 170"/>
                <a:gd name="T38" fmla="*/ 16 w 120"/>
                <a:gd name="T39" fmla="*/ 24 h 170"/>
                <a:gd name="T40" fmla="*/ 33 w 120"/>
                <a:gd name="T41" fmla="*/ 18 h 170"/>
                <a:gd name="T42" fmla="*/ 43 w 120"/>
                <a:gd name="T43" fmla="*/ 2 h 170"/>
                <a:gd name="T44" fmla="*/ 60 w 120"/>
                <a:gd name="T45" fmla="*/ 12 h 170"/>
                <a:gd name="T46" fmla="*/ 72 w 120"/>
                <a:gd name="T47" fmla="*/ 13 h 170"/>
                <a:gd name="T48" fmla="*/ 72 w 120"/>
                <a:gd name="T49" fmla="*/ 17 h 170"/>
                <a:gd name="T50" fmla="*/ 62 w 120"/>
                <a:gd name="T51" fmla="*/ 17 h 170"/>
                <a:gd name="T52" fmla="*/ 69 w 120"/>
                <a:gd name="T53" fmla="*/ 29 h 170"/>
                <a:gd name="T54" fmla="*/ 60 w 120"/>
                <a:gd name="T55" fmla="*/ 39 h 170"/>
                <a:gd name="T56" fmla="*/ 63 w 120"/>
                <a:gd name="T57" fmla="*/ 47 h 170"/>
                <a:gd name="T58" fmla="*/ 53 w 120"/>
                <a:gd name="T59" fmla="*/ 53 h 170"/>
                <a:gd name="T60" fmla="*/ 74 w 120"/>
                <a:gd name="T61" fmla="*/ 48 h 170"/>
                <a:gd name="T62" fmla="*/ 80 w 120"/>
                <a:gd name="T63" fmla="*/ 42 h 170"/>
                <a:gd name="T64" fmla="*/ 96 w 120"/>
                <a:gd name="T65" fmla="*/ 25 h 170"/>
                <a:gd name="T66" fmla="*/ 104 w 120"/>
                <a:gd name="T67" fmla="*/ 15 h 170"/>
                <a:gd name="T68" fmla="*/ 98 w 120"/>
                <a:gd name="T69" fmla="*/ 34 h 170"/>
                <a:gd name="T70" fmla="*/ 78 w 120"/>
                <a:gd name="T71" fmla="*/ 67 h 170"/>
                <a:gd name="T72" fmla="*/ 91 w 120"/>
                <a:gd name="T73" fmla="*/ 58 h 170"/>
                <a:gd name="T74" fmla="*/ 109 w 120"/>
                <a:gd name="T75" fmla="*/ 60 h 170"/>
                <a:gd name="T76" fmla="*/ 120 w 120"/>
                <a:gd name="T77" fmla="*/ 62 h 170"/>
                <a:gd name="T78" fmla="*/ 102 w 120"/>
                <a:gd name="T79" fmla="*/ 99 h 170"/>
                <a:gd name="T80" fmla="*/ 105 w 120"/>
                <a:gd name="T81" fmla="*/ 152 h 170"/>
                <a:gd name="T82" fmla="*/ 99 w 120"/>
                <a:gd name="T83" fmla="*/ 170 h 170"/>
                <a:gd name="T84" fmla="*/ 93 w 120"/>
                <a:gd name="T85" fmla="*/ 127 h 170"/>
                <a:gd name="T86" fmla="*/ 93 w 120"/>
                <a:gd name="T87" fmla="*/ 94 h 170"/>
                <a:gd name="T88" fmla="*/ 77 w 120"/>
                <a:gd name="T89" fmla="*/ 73 h 170"/>
                <a:gd name="T90" fmla="*/ 71 w 120"/>
                <a:gd name="T91" fmla="*/ 119 h 170"/>
                <a:gd name="T92" fmla="*/ 60 w 120"/>
                <a:gd name="T93" fmla="*/ 117 h 170"/>
                <a:gd name="T94" fmla="*/ 60 w 120"/>
                <a:gd name="T95" fmla="*/ 115 h 170"/>
                <a:gd name="T96" fmla="*/ 66 w 120"/>
                <a:gd name="T97" fmla="*/ 113 h 170"/>
                <a:gd name="T98" fmla="*/ 72 w 120"/>
                <a:gd name="T99" fmla="*/ 85 h 170"/>
                <a:gd name="T100" fmla="*/ 66 w 120"/>
                <a:gd name="T101" fmla="*/ 72 h 170"/>
                <a:gd name="T102" fmla="*/ 73 w 120"/>
                <a:gd name="T103" fmla="*/ 68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0" h="170">
                  <a:moveTo>
                    <a:pt x="74" y="56"/>
                  </a:moveTo>
                  <a:cubicBezTo>
                    <a:pt x="73" y="56"/>
                    <a:pt x="72" y="56"/>
                    <a:pt x="72" y="57"/>
                  </a:cubicBezTo>
                  <a:cubicBezTo>
                    <a:pt x="71" y="59"/>
                    <a:pt x="72" y="61"/>
                    <a:pt x="72" y="63"/>
                  </a:cubicBezTo>
                  <a:cubicBezTo>
                    <a:pt x="67" y="65"/>
                    <a:pt x="60" y="66"/>
                    <a:pt x="54" y="68"/>
                  </a:cubicBezTo>
                  <a:cubicBezTo>
                    <a:pt x="54" y="72"/>
                    <a:pt x="51" y="80"/>
                    <a:pt x="54" y="83"/>
                  </a:cubicBezTo>
                  <a:cubicBezTo>
                    <a:pt x="59" y="85"/>
                    <a:pt x="67" y="83"/>
                    <a:pt x="67" y="91"/>
                  </a:cubicBezTo>
                  <a:cubicBezTo>
                    <a:pt x="66" y="93"/>
                    <a:pt x="65" y="94"/>
                    <a:pt x="64" y="96"/>
                  </a:cubicBezTo>
                  <a:cubicBezTo>
                    <a:pt x="61" y="97"/>
                    <a:pt x="56" y="92"/>
                    <a:pt x="55" y="90"/>
                  </a:cubicBezTo>
                  <a:cubicBezTo>
                    <a:pt x="54" y="88"/>
                    <a:pt x="54" y="87"/>
                    <a:pt x="54" y="85"/>
                  </a:cubicBezTo>
                  <a:cubicBezTo>
                    <a:pt x="54" y="85"/>
                    <a:pt x="54" y="85"/>
                    <a:pt x="53" y="85"/>
                  </a:cubicBezTo>
                  <a:cubicBezTo>
                    <a:pt x="54" y="95"/>
                    <a:pt x="56" y="109"/>
                    <a:pt x="51" y="117"/>
                  </a:cubicBezTo>
                  <a:cubicBezTo>
                    <a:pt x="50" y="117"/>
                    <a:pt x="49" y="118"/>
                    <a:pt x="47" y="118"/>
                  </a:cubicBezTo>
                  <a:cubicBezTo>
                    <a:pt x="41" y="117"/>
                    <a:pt x="37" y="107"/>
                    <a:pt x="32" y="103"/>
                  </a:cubicBezTo>
                  <a:cubicBezTo>
                    <a:pt x="29" y="104"/>
                    <a:pt x="24" y="104"/>
                    <a:pt x="23" y="102"/>
                  </a:cubicBezTo>
                  <a:cubicBezTo>
                    <a:pt x="19" y="98"/>
                    <a:pt x="27" y="84"/>
                    <a:pt x="28" y="82"/>
                  </a:cubicBezTo>
                  <a:cubicBezTo>
                    <a:pt x="29" y="82"/>
                    <a:pt x="29" y="82"/>
                    <a:pt x="30" y="82"/>
                  </a:cubicBezTo>
                  <a:cubicBezTo>
                    <a:pt x="31" y="84"/>
                    <a:pt x="32" y="85"/>
                    <a:pt x="33" y="87"/>
                  </a:cubicBezTo>
                  <a:cubicBezTo>
                    <a:pt x="33" y="87"/>
                    <a:pt x="34" y="87"/>
                    <a:pt x="34" y="87"/>
                  </a:cubicBezTo>
                  <a:cubicBezTo>
                    <a:pt x="35" y="86"/>
                    <a:pt x="40" y="80"/>
                    <a:pt x="41" y="82"/>
                  </a:cubicBezTo>
                  <a:cubicBezTo>
                    <a:pt x="40" y="83"/>
                    <a:pt x="35" y="97"/>
                    <a:pt x="35" y="100"/>
                  </a:cubicBezTo>
                  <a:cubicBezTo>
                    <a:pt x="38" y="102"/>
                    <a:pt x="42" y="106"/>
                    <a:pt x="45" y="107"/>
                  </a:cubicBezTo>
                  <a:cubicBezTo>
                    <a:pt x="46" y="98"/>
                    <a:pt x="46" y="90"/>
                    <a:pt x="46" y="81"/>
                  </a:cubicBezTo>
                  <a:cubicBezTo>
                    <a:pt x="46" y="77"/>
                    <a:pt x="47" y="74"/>
                    <a:pt x="46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36" y="75"/>
                    <a:pt x="29" y="79"/>
                    <a:pt x="21" y="83"/>
                  </a:cubicBezTo>
                  <a:cubicBezTo>
                    <a:pt x="19" y="84"/>
                    <a:pt x="14" y="88"/>
                    <a:pt x="11" y="87"/>
                  </a:cubicBezTo>
                  <a:cubicBezTo>
                    <a:pt x="5" y="85"/>
                    <a:pt x="3" y="83"/>
                    <a:pt x="0" y="79"/>
                  </a:cubicBezTo>
                  <a:cubicBezTo>
                    <a:pt x="0" y="79"/>
                    <a:pt x="1" y="78"/>
                    <a:pt x="1" y="78"/>
                  </a:cubicBezTo>
                  <a:cubicBezTo>
                    <a:pt x="3" y="77"/>
                    <a:pt x="5" y="75"/>
                    <a:pt x="6" y="74"/>
                  </a:cubicBezTo>
                  <a:cubicBezTo>
                    <a:pt x="8" y="74"/>
                    <a:pt x="10" y="74"/>
                    <a:pt x="12" y="74"/>
                  </a:cubicBezTo>
                  <a:cubicBezTo>
                    <a:pt x="19" y="72"/>
                    <a:pt x="28" y="69"/>
                    <a:pt x="35" y="65"/>
                  </a:cubicBezTo>
                  <a:cubicBezTo>
                    <a:pt x="37" y="64"/>
                    <a:pt x="43" y="64"/>
                    <a:pt x="44" y="61"/>
                  </a:cubicBezTo>
                  <a:cubicBezTo>
                    <a:pt x="43" y="60"/>
                    <a:pt x="42" y="59"/>
                    <a:pt x="42" y="57"/>
                  </a:cubicBezTo>
                  <a:cubicBezTo>
                    <a:pt x="39" y="59"/>
                    <a:pt x="33" y="61"/>
                    <a:pt x="30" y="60"/>
                  </a:cubicBezTo>
                  <a:cubicBezTo>
                    <a:pt x="26" y="59"/>
                    <a:pt x="25" y="55"/>
                    <a:pt x="24" y="51"/>
                  </a:cubicBezTo>
                  <a:cubicBezTo>
                    <a:pt x="26" y="50"/>
                    <a:pt x="35" y="45"/>
                    <a:pt x="35" y="43"/>
                  </a:cubicBezTo>
                  <a:cubicBezTo>
                    <a:pt x="36" y="40"/>
                    <a:pt x="35" y="38"/>
                    <a:pt x="36" y="35"/>
                  </a:cubicBezTo>
                  <a:cubicBezTo>
                    <a:pt x="36" y="34"/>
                    <a:pt x="38" y="34"/>
                    <a:pt x="38" y="31"/>
                  </a:cubicBezTo>
                  <a:cubicBezTo>
                    <a:pt x="38" y="32"/>
                    <a:pt x="37" y="32"/>
                    <a:pt x="37" y="32"/>
                  </a:cubicBezTo>
                  <a:cubicBezTo>
                    <a:pt x="29" y="36"/>
                    <a:pt x="16" y="35"/>
                    <a:pt x="16" y="24"/>
                  </a:cubicBezTo>
                  <a:cubicBezTo>
                    <a:pt x="17" y="23"/>
                    <a:pt x="17" y="21"/>
                    <a:pt x="19" y="21"/>
                  </a:cubicBezTo>
                  <a:cubicBezTo>
                    <a:pt x="21" y="24"/>
                    <a:pt x="31" y="19"/>
                    <a:pt x="33" y="18"/>
                  </a:cubicBezTo>
                  <a:cubicBezTo>
                    <a:pt x="35" y="17"/>
                    <a:pt x="44" y="16"/>
                    <a:pt x="47" y="16"/>
                  </a:cubicBezTo>
                  <a:cubicBezTo>
                    <a:pt x="47" y="10"/>
                    <a:pt x="42" y="6"/>
                    <a:pt x="43" y="2"/>
                  </a:cubicBezTo>
                  <a:cubicBezTo>
                    <a:pt x="44" y="0"/>
                    <a:pt x="46" y="0"/>
                    <a:pt x="48" y="0"/>
                  </a:cubicBezTo>
                  <a:cubicBezTo>
                    <a:pt x="57" y="0"/>
                    <a:pt x="58" y="4"/>
                    <a:pt x="60" y="12"/>
                  </a:cubicBezTo>
                  <a:cubicBezTo>
                    <a:pt x="60" y="12"/>
                    <a:pt x="60" y="12"/>
                    <a:pt x="60" y="13"/>
                  </a:cubicBezTo>
                  <a:cubicBezTo>
                    <a:pt x="66" y="11"/>
                    <a:pt x="68" y="11"/>
                    <a:pt x="72" y="13"/>
                  </a:cubicBezTo>
                  <a:cubicBezTo>
                    <a:pt x="73" y="15"/>
                    <a:pt x="73" y="16"/>
                    <a:pt x="72" y="17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69" y="17"/>
                    <a:pt x="67" y="17"/>
                    <a:pt x="64" y="16"/>
                  </a:cubicBezTo>
                  <a:cubicBezTo>
                    <a:pt x="63" y="16"/>
                    <a:pt x="63" y="17"/>
                    <a:pt x="62" y="17"/>
                  </a:cubicBezTo>
                  <a:cubicBezTo>
                    <a:pt x="61" y="22"/>
                    <a:pt x="65" y="23"/>
                    <a:pt x="69" y="26"/>
                  </a:cubicBezTo>
                  <a:cubicBezTo>
                    <a:pt x="69" y="27"/>
                    <a:pt x="69" y="28"/>
                    <a:pt x="69" y="29"/>
                  </a:cubicBezTo>
                  <a:cubicBezTo>
                    <a:pt x="66" y="32"/>
                    <a:pt x="63" y="35"/>
                    <a:pt x="60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41"/>
                    <a:pt x="64" y="43"/>
                    <a:pt x="64" y="45"/>
                  </a:cubicBezTo>
                  <a:cubicBezTo>
                    <a:pt x="64" y="46"/>
                    <a:pt x="64" y="46"/>
                    <a:pt x="63" y="47"/>
                  </a:cubicBezTo>
                  <a:cubicBezTo>
                    <a:pt x="60" y="47"/>
                    <a:pt x="56" y="50"/>
                    <a:pt x="53" y="52"/>
                  </a:cubicBezTo>
                  <a:cubicBezTo>
                    <a:pt x="53" y="52"/>
                    <a:pt x="53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8" y="58"/>
                    <a:pt x="72" y="51"/>
                    <a:pt x="74" y="48"/>
                  </a:cubicBezTo>
                  <a:cubicBezTo>
                    <a:pt x="75" y="45"/>
                    <a:pt x="74" y="41"/>
                    <a:pt x="76" y="39"/>
                  </a:cubicBezTo>
                  <a:cubicBezTo>
                    <a:pt x="78" y="40"/>
                    <a:pt x="79" y="41"/>
                    <a:pt x="80" y="42"/>
                  </a:cubicBezTo>
                  <a:cubicBezTo>
                    <a:pt x="80" y="42"/>
                    <a:pt x="81" y="41"/>
                    <a:pt x="81" y="41"/>
                  </a:cubicBezTo>
                  <a:cubicBezTo>
                    <a:pt x="86" y="38"/>
                    <a:pt x="93" y="29"/>
                    <a:pt x="96" y="25"/>
                  </a:cubicBezTo>
                  <a:cubicBezTo>
                    <a:pt x="98" y="23"/>
                    <a:pt x="100" y="21"/>
                    <a:pt x="102" y="18"/>
                  </a:cubicBezTo>
                  <a:cubicBezTo>
                    <a:pt x="103" y="17"/>
                    <a:pt x="103" y="16"/>
                    <a:pt x="104" y="15"/>
                  </a:cubicBezTo>
                  <a:cubicBezTo>
                    <a:pt x="106" y="15"/>
                    <a:pt x="107" y="16"/>
                    <a:pt x="108" y="18"/>
                  </a:cubicBezTo>
                  <a:cubicBezTo>
                    <a:pt x="108" y="28"/>
                    <a:pt x="103" y="29"/>
                    <a:pt x="98" y="34"/>
                  </a:cubicBezTo>
                  <a:cubicBezTo>
                    <a:pt x="95" y="37"/>
                    <a:pt x="93" y="40"/>
                    <a:pt x="90" y="43"/>
                  </a:cubicBezTo>
                  <a:cubicBezTo>
                    <a:pt x="82" y="50"/>
                    <a:pt x="78" y="52"/>
                    <a:pt x="78" y="67"/>
                  </a:cubicBezTo>
                  <a:cubicBezTo>
                    <a:pt x="82" y="66"/>
                    <a:pt x="86" y="65"/>
                    <a:pt x="90" y="64"/>
                  </a:cubicBezTo>
                  <a:cubicBezTo>
                    <a:pt x="90" y="62"/>
                    <a:pt x="91" y="60"/>
                    <a:pt x="91" y="58"/>
                  </a:cubicBezTo>
                  <a:cubicBezTo>
                    <a:pt x="96" y="58"/>
                    <a:pt x="98" y="58"/>
                    <a:pt x="102" y="62"/>
                  </a:cubicBezTo>
                  <a:cubicBezTo>
                    <a:pt x="104" y="61"/>
                    <a:pt x="106" y="61"/>
                    <a:pt x="109" y="60"/>
                  </a:cubicBezTo>
                  <a:cubicBezTo>
                    <a:pt x="112" y="59"/>
                    <a:pt x="115" y="57"/>
                    <a:pt x="119" y="60"/>
                  </a:cubicBezTo>
                  <a:cubicBezTo>
                    <a:pt x="119" y="61"/>
                    <a:pt x="120" y="61"/>
                    <a:pt x="120" y="62"/>
                  </a:cubicBezTo>
                  <a:cubicBezTo>
                    <a:pt x="118" y="66"/>
                    <a:pt x="108" y="66"/>
                    <a:pt x="103" y="67"/>
                  </a:cubicBezTo>
                  <a:cubicBezTo>
                    <a:pt x="101" y="76"/>
                    <a:pt x="104" y="89"/>
                    <a:pt x="102" y="99"/>
                  </a:cubicBezTo>
                  <a:cubicBezTo>
                    <a:pt x="101" y="109"/>
                    <a:pt x="102" y="125"/>
                    <a:pt x="104" y="136"/>
                  </a:cubicBezTo>
                  <a:cubicBezTo>
                    <a:pt x="105" y="141"/>
                    <a:pt x="103" y="148"/>
                    <a:pt x="105" y="152"/>
                  </a:cubicBezTo>
                  <a:cubicBezTo>
                    <a:pt x="106" y="158"/>
                    <a:pt x="103" y="163"/>
                    <a:pt x="103" y="168"/>
                  </a:cubicBezTo>
                  <a:cubicBezTo>
                    <a:pt x="102" y="168"/>
                    <a:pt x="100" y="169"/>
                    <a:pt x="99" y="170"/>
                  </a:cubicBezTo>
                  <a:cubicBezTo>
                    <a:pt x="97" y="169"/>
                    <a:pt x="96" y="169"/>
                    <a:pt x="95" y="168"/>
                  </a:cubicBezTo>
                  <a:cubicBezTo>
                    <a:pt x="95" y="153"/>
                    <a:pt x="94" y="141"/>
                    <a:pt x="93" y="127"/>
                  </a:cubicBezTo>
                  <a:cubicBezTo>
                    <a:pt x="92" y="126"/>
                    <a:pt x="93" y="124"/>
                    <a:pt x="93" y="122"/>
                  </a:cubicBezTo>
                  <a:cubicBezTo>
                    <a:pt x="93" y="113"/>
                    <a:pt x="93" y="103"/>
                    <a:pt x="93" y="94"/>
                  </a:cubicBezTo>
                  <a:cubicBezTo>
                    <a:pt x="92" y="88"/>
                    <a:pt x="94" y="73"/>
                    <a:pt x="91" y="69"/>
                  </a:cubicBezTo>
                  <a:cubicBezTo>
                    <a:pt x="88" y="67"/>
                    <a:pt x="78" y="71"/>
                    <a:pt x="77" y="73"/>
                  </a:cubicBezTo>
                  <a:cubicBezTo>
                    <a:pt x="77" y="78"/>
                    <a:pt x="77" y="82"/>
                    <a:pt x="77" y="86"/>
                  </a:cubicBezTo>
                  <a:cubicBezTo>
                    <a:pt x="75" y="97"/>
                    <a:pt x="75" y="110"/>
                    <a:pt x="71" y="119"/>
                  </a:cubicBezTo>
                  <a:cubicBezTo>
                    <a:pt x="70" y="120"/>
                    <a:pt x="68" y="121"/>
                    <a:pt x="67" y="122"/>
                  </a:cubicBezTo>
                  <a:cubicBezTo>
                    <a:pt x="64" y="121"/>
                    <a:pt x="62" y="119"/>
                    <a:pt x="60" y="117"/>
                  </a:cubicBezTo>
                  <a:cubicBezTo>
                    <a:pt x="60" y="116"/>
                    <a:pt x="60" y="116"/>
                    <a:pt x="60" y="115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61" y="115"/>
                    <a:pt x="61" y="115"/>
                    <a:pt x="62" y="116"/>
                  </a:cubicBezTo>
                  <a:cubicBezTo>
                    <a:pt x="63" y="115"/>
                    <a:pt x="65" y="114"/>
                    <a:pt x="66" y="113"/>
                  </a:cubicBezTo>
                  <a:cubicBezTo>
                    <a:pt x="67" y="110"/>
                    <a:pt x="68" y="108"/>
                    <a:pt x="69" y="106"/>
                  </a:cubicBezTo>
                  <a:cubicBezTo>
                    <a:pt x="71" y="99"/>
                    <a:pt x="70" y="92"/>
                    <a:pt x="72" y="85"/>
                  </a:cubicBezTo>
                  <a:cubicBezTo>
                    <a:pt x="72" y="82"/>
                    <a:pt x="73" y="75"/>
                    <a:pt x="71" y="74"/>
                  </a:cubicBezTo>
                  <a:cubicBezTo>
                    <a:pt x="69" y="73"/>
                    <a:pt x="67" y="73"/>
                    <a:pt x="66" y="72"/>
                  </a:cubicBezTo>
                  <a:cubicBezTo>
                    <a:pt x="66" y="71"/>
                    <a:pt x="66" y="71"/>
                    <a:pt x="66" y="70"/>
                  </a:cubicBezTo>
                  <a:cubicBezTo>
                    <a:pt x="69" y="70"/>
                    <a:pt x="71" y="69"/>
                    <a:pt x="73" y="68"/>
                  </a:cubicBezTo>
                  <a:cubicBezTo>
                    <a:pt x="73" y="63"/>
                    <a:pt x="74" y="61"/>
                    <a:pt x="74" y="56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6"/>
            <p:cNvSpPr/>
            <p:nvPr/>
          </p:nvSpPr>
          <p:spPr bwMode="auto">
            <a:xfrm>
              <a:off x="6355687" y="1919606"/>
              <a:ext cx="290513" cy="488950"/>
            </a:xfrm>
            <a:custGeom>
              <a:avLst/>
              <a:gdLst>
                <a:gd name="T0" fmla="*/ 41 w 77"/>
                <a:gd name="T1" fmla="*/ 59 h 128"/>
                <a:gd name="T2" fmla="*/ 71 w 77"/>
                <a:gd name="T3" fmla="*/ 56 h 128"/>
                <a:gd name="T4" fmla="*/ 67 w 77"/>
                <a:gd name="T5" fmla="*/ 69 h 128"/>
                <a:gd name="T6" fmla="*/ 56 w 77"/>
                <a:gd name="T7" fmla="*/ 94 h 128"/>
                <a:gd name="T8" fmla="*/ 51 w 77"/>
                <a:gd name="T9" fmla="*/ 89 h 128"/>
                <a:gd name="T10" fmla="*/ 51 w 77"/>
                <a:gd name="T11" fmla="*/ 110 h 128"/>
                <a:gd name="T12" fmla="*/ 53 w 77"/>
                <a:gd name="T13" fmla="*/ 110 h 128"/>
                <a:gd name="T14" fmla="*/ 62 w 77"/>
                <a:gd name="T15" fmla="*/ 101 h 128"/>
                <a:gd name="T16" fmla="*/ 74 w 77"/>
                <a:gd name="T17" fmla="*/ 89 h 128"/>
                <a:gd name="T18" fmla="*/ 53 w 77"/>
                <a:gd name="T19" fmla="*/ 120 h 128"/>
                <a:gd name="T20" fmla="*/ 43 w 77"/>
                <a:gd name="T21" fmla="*/ 128 h 128"/>
                <a:gd name="T22" fmla="*/ 39 w 77"/>
                <a:gd name="T23" fmla="*/ 126 h 128"/>
                <a:gd name="T24" fmla="*/ 38 w 77"/>
                <a:gd name="T25" fmla="*/ 110 h 128"/>
                <a:gd name="T26" fmla="*/ 39 w 77"/>
                <a:gd name="T27" fmla="*/ 98 h 128"/>
                <a:gd name="T28" fmla="*/ 39 w 77"/>
                <a:gd name="T29" fmla="*/ 79 h 128"/>
                <a:gd name="T30" fmla="*/ 43 w 77"/>
                <a:gd name="T31" fmla="*/ 71 h 128"/>
                <a:gd name="T32" fmla="*/ 53 w 77"/>
                <a:gd name="T33" fmla="*/ 79 h 128"/>
                <a:gd name="T34" fmla="*/ 54 w 77"/>
                <a:gd name="T35" fmla="*/ 78 h 128"/>
                <a:gd name="T36" fmla="*/ 57 w 77"/>
                <a:gd name="T37" fmla="*/ 61 h 128"/>
                <a:gd name="T38" fmla="*/ 57 w 77"/>
                <a:gd name="T39" fmla="*/ 60 h 128"/>
                <a:gd name="T40" fmla="*/ 44 w 77"/>
                <a:gd name="T41" fmla="*/ 67 h 128"/>
                <a:gd name="T42" fmla="*/ 38 w 77"/>
                <a:gd name="T43" fmla="*/ 62 h 128"/>
                <a:gd name="T44" fmla="*/ 38 w 77"/>
                <a:gd name="T45" fmla="*/ 63 h 128"/>
                <a:gd name="T46" fmla="*/ 16 w 77"/>
                <a:gd name="T47" fmla="*/ 89 h 128"/>
                <a:gd name="T48" fmla="*/ 1 w 77"/>
                <a:gd name="T49" fmla="*/ 93 h 128"/>
                <a:gd name="T50" fmla="*/ 0 w 77"/>
                <a:gd name="T51" fmla="*/ 86 h 128"/>
                <a:gd name="T52" fmla="*/ 7 w 77"/>
                <a:gd name="T53" fmla="*/ 78 h 128"/>
                <a:gd name="T54" fmla="*/ 8 w 77"/>
                <a:gd name="T55" fmla="*/ 78 h 128"/>
                <a:gd name="T56" fmla="*/ 8 w 77"/>
                <a:gd name="T57" fmla="*/ 79 h 128"/>
                <a:gd name="T58" fmla="*/ 24 w 77"/>
                <a:gd name="T59" fmla="*/ 62 h 128"/>
                <a:gd name="T60" fmla="*/ 53 w 77"/>
                <a:gd name="T61" fmla="*/ 0 h 128"/>
                <a:gd name="T62" fmla="*/ 63 w 77"/>
                <a:gd name="T63" fmla="*/ 6 h 128"/>
                <a:gd name="T64" fmla="*/ 59 w 77"/>
                <a:gd name="T65" fmla="*/ 21 h 128"/>
                <a:gd name="T66" fmla="*/ 55 w 77"/>
                <a:gd name="T67" fmla="*/ 29 h 128"/>
                <a:gd name="T68" fmla="*/ 77 w 77"/>
                <a:gd name="T69" fmla="*/ 35 h 128"/>
                <a:gd name="T70" fmla="*/ 77 w 77"/>
                <a:gd name="T71" fmla="*/ 36 h 128"/>
                <a:gd name="T72" fmla="*/ 45 w 77"/>
                <a:gd name="T73" fmla="*/ 51 h 128"/>
                <a:gd name="T74" fmla="*/ 41 w 77"/>
                <a:gd name="T75" fmla="*/ 5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128">
                  <a:moveTo>
                    <a:pt x="41" y="59"/>
                  </a:moveTo>
                  <a:cubicBezTo>
                    <a:pt x="52" y="57"/>
                    <a:pt x="61" y="41"/>
                    <a:pt x="71" y="56"/>
                  </a:cubicBezTo>
                  <a:cubicBezTo>
                    <a:pt x="70" y="60"/>
                    <a:pt x="68" y="66"/>
                    <a:pt x="67" y="69"/>
                  </a:cubicBezTo>
                  <a:cubicBezTo>
                    <a:pt x="64" y="78"/>
                    <a:pt x="68" y="94"/>
                    <a:pt x="56" y="94"/>
                  </a:cubicBezTo>
                  <a:cubicBezTo>
                    <a:pt x="54" y="93"/>
                    <a:pt x="53" y="91"/>
                    <a:pt x="51" y="89"/>
                  </a:cubicBezTo>
                  <a:cubicBezTo>
                    <a:pt x="51" y="96"/>
                    <a:pt x="51" y="103"/>
                    <a:pt x="51" y="110"/>
                  </a:cubicBezTo>
                  <a:cubicBezTo>
                    <a:pt x="52" y="110"/>
                    <a:pt x="52" y="110"/>
                    <a:pt x="53" y="110"/>
                  </a:cubicBezTo>
                  <a:cubicBezTo>
                    <a:pt x="55" y="106"/>
                    <a:pt x="59" y="104"/>
                    <a:pt x="62" y="101"/>
                  </a:cubicBezTo>
                  <a:cubicBezTo>
                    <a:pt x="65" y="96"/>
                    <a:pt x="68" y="91"/>
                    <a:pt x="74" y="89"/>
                  </a:cubicBezTo>
                  <a:cubicBezTo>
                    <a:pt x="75" y="98"/>
                    <a:pt x="59" y="114"/>
                    <a:pt x="53" y="120"/>
                  </a:cubicBezTo>
                  <a:cubicBezTo>
                    <a:pt x="50" y="123"/>
                    <a:pt x="49" y="127"/>
                    <a:pt x="43" y="128"/>
                  </a:cubicBezTo>
                  <a:cubicBezTo>
                    <a:pt x="42" y="127"/>
                    <a:pt x="40" y="127"/>
                    <a:pt x="39" y="126"/>
                  </a:cubicBezTo>
                  <a:cubicBezTo>
                    <a:pt x="39" y="122"/>
                    <a:pt x="37" y="114"/>
                    <a:pt x="38" y="110"/>
                  </a:cubicBezTo>
                  <a:cubicBezTo>
                    <a:pt x="39" y="108"/>
                    <a:pt x="40" y="101"/>
                    <a:pt x="39" y="98"/>
                  </a:cubicBezTo>
                  <a:cubicBezTo>
                    <a:pt x="38" y="94"/>
                    <a:pt x="38" y="83"/>
                    <a:pt x="39" y="79"/>
                  </a:cubicBezTo>
                  <a:cubicBezTo>
                    <a:pt x="40" y="76"/>
                    <a:pt x="42" y="73"/>
                    <a:pt x="43" y="71"/>
                  </a:cubicBezTo>
                  <a:cubicBezTo>
                    <a:pt x="48" y="73"/>
                    <a:pt x="49" y="77"/>
                    <a:pt x="53" y="79"/>
                  </a:cubicBezTo>
                  <a:cubicBezTo>
                    <a:pt x="53" y="79"/>
                    <a:pt x="54" y="78"/>
                    <a:pt x="54" y="78"/>
                  </a:cubicBezTo>
                  <a:cubicBezTo>
                    <a:pt x="55" y="72"/>
                    <a:pt x="56" y="66"/>
                    <a:pt x="57" y="61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52" y="62"/>
                    <a:pt x="50" y="65"/>
                    <a:pt x="44" y="67"/>
                  </a:cubicBezTo>
                  <a:cubicBezTo>
                    <a:pt x="42" y="66"/>
                    <a:pt x="40" y="64"/>
                    <a:pt x="38" y="62"/>
                  </a:cubicBezTo>
                  <a:cubicBezTo>
                    <a:pt x="38" y="62"/>
                    <a:pt x="38" y="62"/>
                    <a:pt x="38" y="63"/>
                  </a:cubicBezTo>
                  <a:cubicBezTo>
                    <a:pt x="33" y="73"/>
                    <a:pt x="24" y="82"/>
                    <a:pt x="16" y="89"/>
                  </a:cubicBezTo>
                  <a:cubicBezTo>
                    <a:pt x="11" y="93"/>
                    <a:pt x="7" y="97"/>
                    <a:pt x="1" y="93"/>
                  </a:cubicBezTo>
                  <a:cubicBezTo>
                    <a:pt x="1" y="90"/>
                    <a:pt x="0" y="89"/>
                    <a:pt x="0" y="86"/>
                  </a:cubicBezTo>
                  <a:cubicBezTo>
                    <a:pt x="4" y="84"/>
                    <a:pt x="4" y="80"/>
                    <a:pt x="7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15" y="75"/>
                    <a:pt x="19" y="68"/>
                    <a:pt x="24" y="62"/>
                  </a:cubicBezTo>
                  <a:cubicBezTo>
                    <a:pt x="37" y="44"/>
                    <a:pt x="48" y="23"/>
                    <a:pt x="53" y="0"/>
                  </a:cubicBezTo>
                  <a:cubicBezTo>
                    <a:pt x="58" y="0"/>
                    <a:pt x="60" y="3"/>
                    <a:pt x="63" y="6"/>
                  </a:cubicBezTo>
                  <a:cubicBezTo>
                    <a:pt x="63" y="13"/>
                    <a:pt x="61" y="16"/>
                    <a:pt x="59" y="21"/>
                  </a:cubicBezTo>
                  <a:cubicBezTo>
                    <a:pt x="58" y="23"/>
                    <a:pt x="55" y="25"/>
                    <a:pt x="55" y="29"/>
                  </a:cubicBezTo>
                  <a:cubicBezTo>
                    <a:pt x="63" y="28"/>
                    <a:pt x="76" y="25"/>
                    <a:pt x="77" y="35"/>
                  </a:cubicBezTo>
                  <a:cubicBezTo>
                    <a:pt x="77" y="35"/>
                    <a:pt x="77" y="35"/>
                    <a:pt x="77" y="36"/>
                  </a:cubicBezTo>
                  <a:cubicBezTo>
                    <a:pt x="60" y="39"/>
                    <a:pt x="51" y="35"/>
                    <a:pt x="45" y="51"/>
                  </a:cubicBezTo>
                  <a:cubicBezTo>
                    <a:pt x="44" y="53"/>
                    <a:pt x="41" y="55"/>
                    <a:pt x="41" y="59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7"/>
            <p:cNvSpPr/>
            <p:nvPr/>
          </p:nvSpPr>
          <p:spPr bwMode="auto">
            <a:xfrm>
              <a:off x="6717637" y="1919606"/>
              <a:ext cx="41275" cy="611188"/>
            </a:xfrm>
            <a:custGeom>
              <a:avLst/>
              <a:gdLst>
                <a:gd name="T0" fmla="*/ 2 w 11"/>
                <a:gd name="T1" fmla="*/ 0 h 160"/>
                <a:gd name="T2" fmla="*/ 6 w 11"/>
                <a:gd name="T3" fmla="*/ 0 h 160"/>
                <a:gd name="T4" fmla="*/ 10 w 11"/>
                <a:gd name="T5" fmla="*/ 6 h 160"/>
                <a:gd name="T6" fmla="*/ 10 w 11"/>
                <a:gd name="T7" fmla="*/ 15 h 160"/>
                <a:gd name="T8" fmla="*/ 10 w 11"/>
                <a:gd name="T9" fmla="*/ 32 h 160"/>
                <a:gd name="T10" fmla="*/ 9 w 11"/>
                <a:gd name="T11" fmla="*/ 41 h 160"/>
                <a:gd name="T12" fmla="*/ 10 w 11"/>
                <a:gd name="T13" fmla="*/ 47 h 160"/>
                <a:gd name="T14" fmla="*/ 9 w 11"/>
                <a:gd name="T15" fmla="*/ 55 h 160"/>
                <a:gd name="T16" fmla="*/ 10 w 11"/>
                <a:gd name="T17" fmla="*/ 82 h 160"/>
                <a:gd name="T18" fmla="*/ 11 w 11"/>
                <a:gd name="T19" fmla="*/ 91 h 160"/>
                <a:gd name="T20" fmla="*/ 9 w 11"/>
                <a:gd name="T21" fmla="*/ 98 h 160"/>
                <a:gd name="T22" fmla="*/ 10 w 11"/>
                <a:gd name="T23" fmla="*/ 103 h 160"/>
                <a:gd name="T24" fmla="*/ 10 w 11"/>
                <a:gd name="T25" fmla="*/ 119 h 160"/>
                <a:gd name="T26" fmla="*/ 10 w 11"/>
                <a:gd name="T27" fmla="*/ 122 h 160"/>
                <a:gd name="T28" fmla="*/ 10 w 11"/>
                <a:gd name="T29" fmla="*/ 129 h 160"/>
                <a:gd name="T30" fmla="*/ 11 w 11"/>
                <a:gd name="T31" fmla="*/ 137 h 160"/>
                <a:gd name="T32" fmla="*/ 10 w 11"/>
                <a:gd name="T33" fmla="*/ 158 h 160"/>
                <a:gd name="T34" fmla="*/ 3 w 11"/>
                <a:gd name="T35" fmla="*/ 160 h 160"/>
                <a:gd name="T36" fmla="*/ 1 w 11"/>
                <a:gd name="T37" fmla="*/ 125 h 160"/>
                <a:gd name="T38" fmla="*/ 1 w 11"/>
                <a:gd name="T39" fmla="*/ 116 h 160"/>
                <a:gd name="T40" fmla="*/ 2 w 11"/>
                <a:gd name="T41" fmla="*/ 99 h 160"/>
                <a:gd name="T42" fmla="*/ 1 w 11"/>
                <a:gd name="T43" fmla="*/ 93 h 160"/>
                <a:gd name="T44" fmla="*/ 1 w 11"/>
                <a:gd name="T45" fmla="*/ 74 h 160"/>
                <a:gd name="T46" fmla="*/ 1 w 11"/>
                <a:gd name="T47" fmla="*/ 23 h 160"/>
                <a:gd name="T48" fmla="*/ 2 w 11"/>
                <a:gd name="T4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" h="160">
                  <a:moveTo>
                    <a:pt x="2" y="0"/>
                  </a:moveTo>
                  <a:cubicBezTo>
                    <a:pt x="3" y="0"/>
                    <a:pt x="4" y="0"/>
                    <a:pt x="6" y="0"/>
                  </a:cubicBezTo>
                  <a:cubicBezTo>
                    <a:pt x="7" y="2"/>
                    <a:pt x="9" y="3"/>
                    <a:pt x="10" y="6"/>
                  </a:cubicBezTo>
                  <a:cubicBezTo>
                    <a:pt x="11" y="9"/>
                    <a:pt x="10" y="13"/>
                    <a:pt x="10" y="15"/>
                  </a:cubicBezTo>
                  <a:cubicBezTo>
                    <a:pt x="10" y="21"/>
                    <a:pt x="10" y="26"/>
                    <a:pt x="10" y="32"/>
                  </a:cubicBezTo>
                  <a:cubicBezTo>
                    <a:pt x="9" y="34"/>
                    <a:pt x="8" y="38"/>
                    <a:pt x="9" y="41"/>
                  </a:cubicBezTo>
                  <a:cubicBezTo>
                    <a:pt x="9" y="42"/>
                    <a:pt x="10" y="44"/>
                    <a:pt x="10" y="47"/>
                  </a:cubicBezTo>
                  <a:cubicBezTo>
                    <a:pt x="9" y="49"/>
                    <a:pt x="8" y="52"/>
                    <a:pt x="9" y="55"/>
                  </a:cubicBezTo>
                  <a:cubicBezTo>
                    <a:pt x="11" y="63"/>
                    <a:pt x="9" y="73"/>
                    <a:pt x="10" y="82"/>
                  </a:cubicBezTo>
                  <a:cubicBezTo>
                    <a:pt x="10" y="84"/>
                    <a:pt x="11" y="90"/>
                    <a:pt x="11" y="91"/>
                  </a:cubicBezTo>
                  <a:cubicBezTo>
                    <a:pt x="11" y="93"/>
                    <a:pt x="9" y="97"/>
                    <a:pt x="9" y="98"/>
                  </a:cubicBezTo>
                  <a:cubicBezTo>
                    <a:pt x="9" y="100"/>
                    <a:pt x="10" y="101"/>
                    <a:pt x="10" y="103"/>
                  </a:cubicBezTo>
                  <a:cubicBezTo>
                    <a:pt x="10" y="108"/>
                    <a:pt x="10" y="114"/>
                    <a:pt x="10" y="119"/>
                  </a:cubicBezTo>
                  <a:cubicBezTo>
                    <a:pt x="10" y="120"/>
                    <a:pt x="11" y="121"/>
                    <a:pt x="10" y="122"/>
                  </a:cubicBezTo>
                  <a:cubicBezTo>
                    <a:pt x="10" y="122"/>
                    <a:pt x="9" y="129"/>
                    <a:pt x="10" y="129"/>
                  </a:cubicBezTo>
                  <a:cubicBezTo>
                    <a:pt x="10" y="130"/>
                    <a:pt x="11" y="136"/>
                    <a:pt x="11" y="137"/>
                  </a:cubicBezTo>
                  <a:cubicBezTo>
                    <a:pt x="9" y="144"/>
                    <a:pt x="10" y="151"/>
                    <a:pt x="10" y="158"/>
                  </a:cubicBezTo>
                  <a:cubicBezTo>
                    <a:pt x="8" y="159"/>
                    <a:pt x="6" y="160"/>
                    <a:pt x="3" y="160"/>
                  </a:cubicBezTo>
                  <a:cubicBezTo>
                    <a:pt x="0" y="155"/>
                    <a:pt x="2" y="135"/>
                    <a:pt x="1" y="125"/>
                  </a:cubicBezTo>
                  <a:cubicBezTo>
                    <a:pt x="1" y="122"/>
                    <a:pt x="1" y="119"/>
                    <a:pt x="1" y="116"/>
                  </a:cubicBezTo>
                  <a:cubicBezTo>
                    <a:pt x="0" y="111"/>
                    <a:pt x="1" y="105"/>
                    <a:pt x="2" y="99"/>
                  </a:cubicBezTo>
                  <a:cubicBezTo>
                    <a:pt x="1" y="97"/>
                    <a:pt x="1" y="95"/>
                    <a:pt x="1" y="93"/>
                  </a:cubicBezTo>
                  <a:cubicBezTo>
                    <a:pt x="1" y="87"/>
                    <a:pt x="1" y="80"/>
                    <a:pt x="1" y="74"/>
                  </a:cubicBezTo>
                  <a:cubicBezTo>
                    <a:pt x="1" y="57"/>
                    <a:pt x="1" y="41"/>
                    <a:pt x="1" y="23"/>
                  </a:cubicBezTo>
                  <a:cubicBezTo>
                    <a:pt x="1" y="15"/>
                    <a:pt x="0" y="6"/>
                    <a:pt x="2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8"/>
            <p:cNvSpPr/>
            <p:nvPr/>
          </p:nvSpPr>
          <p:spPr bwMode="auto">
            <a:xfrm>
              <a:off x="5549237" y="1941831"/>
              <a:ext cx="82550" cy="84138"/>
            </a:xfrm>
            <a:custGeom>
              <a:avLst/>
              <a:gdLst>
                <a:gd name="T0" fmla="*/ 7 w 22"/>
                <a:gd name="T1" fmla="*/ 0 h 22"/>
                <a:gd name="T2" fmla="*/ 22 w 22"/>
                <a:gd name="T3" fmla="*/ 18 h 22"/>
                <a:gd name="T4" fmla="*/ 20 w 22"/>
                <a:gd name="T5" fmla="*/ 21 h 22"/>
                <a:gd name="T6" fmla="*/ 17 w 22"/>
                <a:gd name="T7" fmla="*/ 22 h 22"/>
                <a:gd name="T8" fmla="*/ 5 w 22"/>
                <a:gd name="T9" fmla="*/ 1 h 22"/>
                <a:gd name="T10" fmla="*/ 7 w 22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2">
                  <a:moveTo>
                    <a:pt x="7" y="0"/>
                  </a:moveTo>
                  <a:cubicBezTo>
                    <a:pt x="16" y="1"/>
                    <a:pt x="22" y="7"/>
                    <a:pt x="22" y="18"/>
                  </a:cubicBezTo>
                  <a:cubicBezTo>
                    <a:pt x="21" y="19"/>
                    <a:pt x="21" y="20"/>
                    <a:pt x="20" y="21"/>
                  </a:cubicBezTo>
                  <a:cubicBezTo>
                    <a:pt x="19" y="22"/>
                    <a:pt x="18" y="22"/>
                    <a:pt x="17" y="22"/>
                  </a:cubicBezTo>
                  <a:cubicBezTo>
                    <a:pt x="12" y="19"/>
                    <a:pt x="0" y="7"/>
                    <a:pt x="5" y="1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9"/>
            <p:cNvSpPr/>
            <p:nvPr/>
          </p:nvSpPr>
          <p:spPr bwMode="auto">
            <a:xfrm>
              <a:off x="5842925" y="1941831"/>
              <a:ext cx="403225" cy="233363"/>
            </a:xfrm>
            <a:custGeom>
              <a:avLst/>
              <a:gdLst>
                <a:gd name="T0" fmla="*/ 47 w 107"/>
                <a:gd name="T1" fmla="*/ 26 h 61"/>
                <a:gd name="T2" fmla="*/ 39 w 107"/>
                <a:gd name="T3" fmla="*/ 17 h 61"/>
                <a:gd name="T4" fmla="*/ 39 w 107"/>
                <a:gd name="T5" fmla="*/ 16 h 61"/>
                <a:gd name="T6" fmla="*/ 42 w 107"/>
                <a:gd name="T7" fmla="*/ 4 h 61"/>
                <a:gd name="T8" fmla="*/ 47 w 107"/>
                <a:gd name="T9" fmla="*/ 0 h 61"/>
                <a:gd name="T10" fmla="*/ 53 w 107"/>
                <a:gd name="T11" fmla="*/ 1 h 61"/>
                <a:gd name="T12" fmla="*/ 68 w 107"/>
                <a:gd name="T13" fmla="*/ 22 h 61"/>
                <a:gd name="T14" fmla="*/ 107 w 107"/>
                <a:gd name="T15" fmla="*/ 27 h 61"/>
                <a:gd name="T16" fmla="*/ 106 w 107"/>
                <a:gd name="T17" fmla="*/ 33 h 61"/>
                <a:gd name="T18" fmla="*/ 85 w 107"/>
                <a:gd name="T19" fmla="*/ 38 h 61"/>
                <a:gd name="T20" fmla="*/ 81 w 107"/>
                <a:gd name="T21" fmla="*/ 37 h 61"/>
                <a:gd name="T22" fmla="*/ 76 w 107"/>
                <a:gd name="T23" fmla="*/ 39 h 61"/>
                <a:gd name="T24" fmla="*/ 74 w 107"/>
                <a:gd name="T25" fmla="*/ 38 h 61"/>
                <a:gd name="T26" fmla="*/ 77 w 107"/>
                <a:gd name="T27" fmla="*/ 35 h 61"/>
                <a:gd name="T28" fmla="*/ 76 w 107"/>
                <a:gd name="T29" fmla="*/ 33 h 61"/>
                <a:gd name="T30" fmla="*/ 84 w 107"/>
                <a:gd name="T31" fmla="*/ 27 h 61"/>
                <a:gd name="T32" fmla="*/ 83 w 107"/>
                <a:gd name="T33" fmla="*/ 27 h 61"/>
                <a:gd name="T34" fmla="*/ 62 w 107"/>
                <a:gd name="T35" fmla="*/ 32 h 61"/>
                <a:gd name="T36" fmla="*/ 53 w 107"/>
                <a:gd name="T37" fmla="*/ 32 h 61"/>
                <a:gd name="T38" fmla="*/ 34 w 107"/>
                <a:gd name="T39" fmla="*/ 40 h 61"/>
                <a:gd name="T40" fmla="*/ 31 w 107"/>
                <a:gd name="T41" fmla="*/ 43 h 61"/>
                <a:gd name="T42" fmla="*/ 22 w 107"/>
                <a:gd name="T43" fmla="*/ 48 h 61"/>
                <a:gd name="T44" fmla="*/ 21 w 107"/>
                <a:gd name="T45" fmla="*/ 52 h 61"/>
                <a:gd name="T46" fmla="*/ 3 w 107"/>
                <a:gd name="T47" fmla="*/ 60 h 61"/>
                <a:gd name="T48" fmla="*/ 0 w 107"/>
                <a:gd name="T49" fmla="*/ 56 h 61"/>
                <a:gd name="T50" fmla="*/ 24 w 107"/>
                <a:gd name="T51" fmla="*/ 20 h 61"/>
                <a:gd name="T52" fmla="*/ 25 w 107"/>
                <a:gd name="T53" fmla="*/ 20 h 61"/>
                <a:gd name="T54" fmla="*/ 30 w 107"/>
                <a:gd name="T55" fmla="*/ 29 h 61"/>
                <a:gd name="T56" fmla="*/ 47 w 107"/>
                <a:gd name="T57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7" h="61">
                  <a:moveTo>
                    <a:pt x="47" y="26"/>
                  </a:moveTo>
                  <a:cubicBezTo>
                    <a:pt x="47" y="19"/>
                    <a:pt x="43" y="20"/>
                    <a:pt x="39" y="17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51" y="15"/>
                    <a:pt x="41" y="10"/>
                    <a:pt x="42" y="4"/>
                  </a:cubicBezTo>
                  <a:cubicBezTo>
                    <a:pt x="44" y="3"/>
                    <a:pt x="45" y="1"/>
                    <a:pt x="47" y="0"/>
                  </a:cubicBezTo>
                  <a:cubicBezTo>
                    <a:pt x="49" y="0"/>
                    <a:pt x="52" y="1"/>
                    <a:pt x="53" y="1"/>
                  </a:cubicBezTo>
                  <a:cubicBezTo>
                    <a:pt x="65" y="5"/>
                    <a:pt x="65" y="9"/>
                    <a:pt x="68" y="22"/>
                  </a:cubicBezTo>
                  <a:cubicBezTo>
                    <a:pt x="81" y="21"/>
                    <a:pt x="102" y="15"/>
                    <a:pt x="107" y="27"/>
                  </a:cubicBezTo>
                  <a:cubicBezTo>
                    <a:pt x="107" y="29"/>
                    <a:pt x="106" y="32"/>
                    <a:pt x="106" y="33"/>
                  </a:cubicBezTo>
                  <a:cubicBezTo>
                    <a:pt x="102" y="40"/>
                    <a:pt x="92" y="37"/>
                    <a:pt x="85" y="38"/>
                  </a:cubicBezTo>
                  <a:cubicBezTo>
                    <a:pt x="84" y="38"/>
                    <a:pt x="82" y="38"/>
                    <a:pt x="81" y="37"/>
                  </a:cubicBezTo>
                  <a:cubicBezTo>
                    <a:pt x="80" y="38"/>
                    <a:pt x="78" y="39"/>
                    <a:pt x="76" y="39"/>
                  </a:cubicBezTo>
                  <a:cubicBezTo>
                    <a:pt x="75" y="38"/>
                    <a:pt x="75" y="39"/>
                    <a:pt x="74" y="38"/>
                  </a:cubicBezTo>
                  <a:cubicBezTo>
                    <a:pt x="74" y="36"/>
                    <a:pt x="75" y="35"/>
                    <a:pt x="77" y="35"/>
                  </a:cubicBezTo>
                  <a:cubicBezTo>
                    <a:pt x="76" y="34"/>
                    <a:pt x="76" y="34"/>
                    <a:pt x="76" y="33"/>
                  </a:cubicBezTo>
                  <a:cubicBezTo>
                    <a:pt x="79" y="32"/>
                    <a:pt x="83" y="29"/>
                    <a:pt x="84" y="27"/>
                  </a:cubicBezTo>
                  <a:cubicBezTo>
                    <a:pt x="84" y="27"/>
                    <a:pt x="83" y="27"/>
                    <a:pt x="83" y="27"/>
                  </a:cubicBezTo>
                  <a:cubicBezTo>
                    <a:pt x="77" y="25"/>
                    <a:pt x="66" y="31"/>
                    <a:pt x="62" y="32"/>
                  </a:cubicBezTo>
                  <a:cubicBezTo>
                    <a:pt x="59" y="33"/>
                    <a:pt x="56" y="31"/>
                    <a:pt x="53" y="32"/>
                  </a:cubicBezTo>
                  <a:cubicBezTo>
                    <a:pt x="47" y="34"/>
                    <a:pt x="39" y="37"/>
                    <a:pt x="34" y="40"/>
                  </a:cubicBezTo>
                  <a:cubicBezTo>
                    <a:pt x="33" y="41"/>
                    <a:pt x="32" y="42"/>
                    <a:pt x="31" y="43"/>
                  </a:cubicBezTo>
                  <a:cubicBezTo>
                    <a:pt x="28" y="45"/>
                    <a:pt x="25" y="47"/>
                    <a:pt x="22" y="48"/>
                  </a:cubicBezTo>
                  <a:cubicBezTo>
                    <a:pt x="22" y="50"/>
                    <a:pt x="21" y="51"/>
                    <a:pt x="21" y="52"/>
                  </a:cubicBezTo>
                  <a:cubicBezTo>
                    <a:pt x="18" y="56"/>
                    <a:pt x="10" y="61"/>
                    <a:pt x="3" y="60"/>
                  </a:cubicBezTo>
                  <a:cubicBezTo>
                    <a:pt x="2" y="58"/>
                    <a:pt x="1" y="57"/>
                    <a:pt x="0" y="56"/>
                  </a:cubicBezTo>
                  <a:cubicBezTo>
                    <a:pt x="0" y="40"/>
                    <a:pt x="16" y="29"/>
                    <a:pt x="24" y="20"/>
                  </a:cubicBezTo>
                  <a:cubicBezTo>
                    <a:pt x="24" y="20"/>
                    <a:pt x="24" y="20"/>
                    <a:pt x="25" y="20"/>
                  </a:cubicBezTo>
                  <a:cubicBezTo>
                    <a:pt x="26" y="23"/>
                    <a:pt x="28" y="26"/>
                    <a:pt x="30" y="29"/>
                  </a:cubicBezTo>
                  <a:cubicBezTo>
                    <a:pt x="37" y="29"/>
                    <a:pt x="42" y="27"/>
                    <a:pt x="47" y="26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0"/>
            <p:cNvSpPr/>
            <p:nvPr/>
          </p:nvSpPr>
          <p:spPr bwMode="auto">
            <a:xfrm>
              <a:off x="4680875" y="1995806"/>
              <a:ext cx="101600" cy="73025"/>
            </a:xfrm>
            <a:custGeom>
              <a:avLst/>
              <a:gdLst>
                <a:gd name="T0" fmla="*/ 9 w 27"/>
                <a:gd name="T1" fmla="*/ 0 h 19"/>
                <a:gd name="T2" fmla="*/ 27 w 27"/>
                <a:gd name="T3" fmla="*/ 14 h 19"/>
                <a:gd name="T4" fmla="*/ 23 w 27"/>
                <a:gd name="T5" fmla="*/ 18 h 19"/>
                <a:gd name="T6" fmla="*/ 4 w 27"/>
                <a:gd name="T7" fmla="*/ 13 h 19"/>
                <a:gd name="T8" fmla="*/ 2 w 27"/>
                <a:gd name="T9" fmla="*/ 1 h 19"/>
                <a:gd name="T10" fmla="*/ 9 w 27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19">
                  <a:moveTo>
                    <a:pt x="9" y="0"/>
                  </a:moveTo>
                  <a:cubicBezTo>
                    <a:pt x="17" y="0"/>
                    <a:pt x="27" y="6"/>
                    <a:pt x="27" y="14"/>
                  </a:cubicBezTo>
                  <a:cubicBezTo>
                    <a:pt x="26" y="16"/>
                    <a:pt x="25" y="17"/>
                    <a:pt x="23" y="18"/>
                  </a:cubicBezTo>
                  <a:cubicBezTo>
                    <a:pt x="15" y="19"/>
                    <a:pt x="9" y="17"/>
                    <a:pt x="4" y="13"/>
                  </a:cubicBezTo>
                  <a:cubicBezTo>
                    <a:pt x="4" y="8"/>
                    <a:pt x="0" y="6"/>
                    <a:pt x="2" y="1"/>
                  </a:cubicBezTo>
                  <a:cubicBezTo>
                    <a:pt x="4" y="0"/>
                    <a:pt x="7" y="0"/>
                    <a:pt x="9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1"/>
            <p:cNvSpPr/>
            <p:nvPr/>
          </p:nvSpPr>
          <p:spPr bwMode="auto">
            <a:xfrm>
              <a:off x="7095462" y="2018031"/>
              <a:ext cx="33338" cy="57150"/>
            </a:xfrm>
            <a:custGeom>
              <a:avLst/>
              <a:gdLst>
                <a:gd name="T0" fmla="*/ 3 w 9"/>
                <a:gd name="T1" fmla="*/ 0 h 15"/>
                <a:gd name="T2" fmla="*/ 1 w 9"/>
                <a:gd name="T3" fmla="*/ 2 h 15"/>
                <a:gd name="T4" fmla="*/ 1 w 9"/>
                <a:gd name="T5" fmla="*/ 3 h 15"/>
                <a:gd name="T6" fmla="*/ 2 w 9"/>
                <a:gd name="T7" fmla="*/ 3 h 15"/>
                <a:gd name="T8" fmla="*/ 2 w 9"/>
                <a:gd name="T9" fmla="*/ 5 h 15"/>
                <a:gd name="T10" fmla="*/ 0 w 9"/>
                <a:gd name="T11" fmla="*/ 15 h 15"/>
                <a:gd name="T12" fmla="*/ 0 w 9"/>
                <a:gd name="T13" fmla="*/ 15 h 15"/>
                <a:gd name="T14" fmla="*/ 9 w 9"/>
                <a:gd name="T15" fmla="*/ 2 h 15"/>
                <a:gd name="T16" fmla="*/ 9 w 9"/>
                <a:gd name="T17" fmla="*/ 2 h 15"/>
                <a:gd name="T18" fmla="*/ 3 w 9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5">
                  <a:moveTo>
                    <a:pt x="3" y="0"/>
                  </a:moveTo>
                  <a:cubicBezTo>
                    <a:pt x="2" y="0"/>
                    <a:pt x="1" y="1"/>
                    <a:pt x="1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2" y="3"/>
                    <a:pt x="2" y="4"/>
                    <a:pt x="2" y="5"/>
                  </a:cubicBezTo>
                  <a:cubicBezTo>
                    <a:pt x="1" y="7"/>
                    <a:pt x="1" y="11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14"/>
                    <a:pt x="7" y="5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5" y="2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2"/>
            <p:cNvSpPr/>
            <p:nvPr/>
          </p:nvSpPr>
          <p:spPr bwMode="auto">
            <a:xfrm>
              <a:off x="4853912" y="2049781"/>
              <a:ext cx="11113" cy="14288"/>
            </a:xfrm>
            <a:custGeom>
              <a:avLst/>
              <a:gdLst>
                <a:gd name="T0" fmla="*/ 1 w 3"/>
                <a:gd name="T1" fmla="*/ 0 h 4"/>
                <a:gd name="T2" fmla="*/ 2 w 3"/>
                <a:gd name="T3" fmla="*/ 0 h 4"/>
                <a:gd name="T4" fmla="*/ 3 w 3"/>
                <a:gd name="T5" fmla="*/ 3 h 4"/>
                <a:gd name="T6" fmla="*/ 3 w 3"/>
                <a:gd name="T7" fmla="*/ 4 h 4"/>
                <a:gd name="T8" fmla="*/ 2 w 3"/>
                <a:gd name="T9" fmla="*/ 4 h 4"/>
                <a:gd name="T10" fmla="*/ 1 w 3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2"/>
                    <a:pt x="0" y="2"/>
                    <a:pt x="1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3"/>
            <p:cNvSpPr/>
            <p:nvPr/>
          </p:nvSpPr>
          <p:spPr bwMode="auto">
            <a:xfrm>
              <a:off x="4853912" y="2064068"/>
              <a:ext cx="4763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0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4"/>
            <p:cNvSpPr/>
            <p:nvPr/>
          </p:nvSpPr>
          <p:spPr bwMode="auto">
            <a:xfrm>
              <a:off x="5895312" y="2072006"/>
              <a:ext cx="268288" cy="409575"/>
            </a:xfrm>
            <a:custGeom>
              <a:avLst/>
              <a:gdLst>
                <a:gd name="T0" fmla="*/ 47 w 71"/>
                <a:gd name="T1" fmla="*/ 0 h 107"/>
                <a:gd name="T2" fmla="*/ 52 w 71"/>
                <a:gd name="T3" fmla="*/ 4 h 107"/>
                <a:gd name="T4" fmla="*/ 48 w 71"/>
                <a:gd name="T5" fmla="*/ 35 h 107"/>
                <a:gd name="T6" fmla="*/ 47 w 71"/>
                <a:gd name="T7" fmla="*/ 45 h 107"/>
                <a:gd name="T8" fmla="*/ 53 w 71"/>
                <a:gd name="T9" fmla="*/ 45 h 107"/>
                <a:gd name="T10" fmla="*/ 58 w 71"/>
                <a:gd name="T11" fmla="*/ 43 h 107"/>
                <a:gd name="T12" fmla="*/ 58 w 71"/>
                <a:gd name="T13" fmla="*/ 42 h 107"/>
                <a:gd name="T14" fmla="*/ 56 w 71"/>
                <a:gd name="T15" fmla="*/ 35 h 107"/>
                <a:gd name="T16" fmla="*/ 57 w 71"/>
                <a:gd name="T17" fmla="*/ 34 h 107"/>
                <a:gd name="T18" fmla="*/ 56 w 71"/>
                <a:gd name="T19" fmla="*/ 30 h 107"/>
                <a:gd name="T20" fmla="*/ 60 w 71"/>
                <a:gd name="T21" fmla="*/ 35 h 107"/>
                <a:gd name="T22" fmla="*/ 71 w 71"/>
                <a:gd name="T23" fmla="*/ 45 h 107"/>
                <a:gd name="T24" fmla="*/ 55 w 71"/>
                <a:gd name="T25" fmla="*/ 53 h 107"/>
                <a:gd name="T26" fmla="*/ 47 w 71"/>
                <a:gd name="T27" fmla="*/ 54 h 107"/>
                <a:gd name="T28" fmla="*/ 42 w 71"/>
                <a:gd name="T29" fmla="*/ 60 h 107"/>
                <a:gd name="T30" fmla="*/ 39 w 71"/>
                <a:gd name="T31" fmla="*/ 72 h 107"/>
                <a:gd name="T32" fmla="*/ 24 w 71"/>
                <a:gd name="T33" fmla="*/ 99 h 107"/>
                <a:gd name="T34" fmla="*/ 4 w 71"/>
                <a:gd name="T35" fmla="*/ 102 h 107"/>
                <a:gd name="T36" fmla="*/ 4 w 71"/>
                <a:gd name="T37" fmla="*/ 101 h 107"/>
                <a:gd name="T38" fmla="*/ 14 w 71"/>
                <a:gd name="T39" fmla="*/ 96 h 107"/>
                <a:gd name="T40" fmla="*/ 35 w 71"/>
                <a:gd name="T41" fmla="*/ 58 h 107"/>
                <a:gd name="T42" fmla="*/ 1 w 71"/>
                <a:gd name="T43" fmla="*/ 64 h 107"/>
                <a:gd name="T44" fmla="*/ 1 w 71"/>
                <a:gd name="T45" fmla="*/ 58 h 107"/>
                <a:gd name="T46" fmla="*/ 6 w 71"/>
                <a:gd name="T47" fmla="*/ 55 h 107"/>
                <a:gd name="T48" fmla="*/ 19 w 71"/>
                <a:gd name="T49" fmla="*/ 53 h 107"/>
                <a:gd name="T50" fmla="*/ 30 w 71"/>
                <a:gd name="T51" fmla="*/ 50 h 107"/>
                <a:gd name="T52" fmla="*/ 35 w 71"/>
                <a:gd name="T53" fmla="*/ 48 h 107"/>
                <a:gd name="T54" fmla="*/ 38 w 71"/>
                <a:gd name="T55" fmla="*/ 48 h 107"/>
                <a:gd name="T56" fmla="*/ 41 w 71"/>
                <a:gd name="T57" fmla="*/ 38 h 107"/>
                <a:gd name="T58" fmla="*/ 45 w 71"/>
                <a:gd name="T59" fmla="*/ 1 h 107"/>
                <a:gd name="T60" fmla="*/ 47 w 71"/>
                <a:gd name="T6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" h="107">
                  <a:moveTo>
                    <a:pt x="47" y="0"/>
                  </a:moveTo>
                  <a:cubicBezTo>
                    <a:pt x="49" y="1"/>
                    <a:pt x="51" y="2"/>
                    <a:pt x="52" y="4"/>
                  </a:cubicBezTo>
                  <a:cubicBezTo>
                    <a:pt x="52" y="14"/>
                    <a:pt x="51" y="26"/>
                    <a:pt x="48" y="35"/>
                  </a:cubicBezTo>
                  <a:cubicBezTo>
                    <a:pt x="47" y="38"/>
                    <a:pt x="46" y="44"/>
                    <a:pt x="47" y="45"/>
                  </a:cubicBezTo>
                  <a:cubicBezTo>
                    <a:pt x="49" y="44"/>
                    <a:pt x="51" y="45"/>
                    <a:pt x="53" y="45"/>
                  </a:cubicBezTo>
                  <a:cubicBezTo>
                    <a:pt x="54" y="42"/>
                    <a:pt x="56" y="43"/>
                    <a:pt x="58" y="43"/>
                  </a:cubicBezTo>
                  <a:cubicBezTo>
                    <a:pt x="58" y="43"/>
                    <a:pt x="58" y="42"/>
                    <a:pt x="58" y="42"/>
                  </a:cubicBezTo>
                  <a:cubicBezTo>
                    <a:pt x="58" y="39"/>
                    <a:pt x="57" y="37"/>
                    <a:pt x="56" y="35"/>
                  </a:cubicBezTo>
                  <a:cubicBezTo>
                    <a:pt x="56" y="34"/>
                    <a:pt x="57" y="34"/>
                    <a:pt x="57" y="34"/>
                  </a:cubicBezTo>
                  <a:cubicBezTo>
                    <a:pt x="56" y="33"/>
                    <a:pt x="55" y="31"/>
                    <a:pt x="56" y="30"/>
                  </a:cubicBezTo>
                  <a:cubicBezTo>
                    <a:pt x="58" y="31"/>
                    <a:pt x="58" y="33"/>
                    <a:pt x="60" y="35"/>
                  </a:cubicBezTo>
                  <a:cubicBezTo>
                    <a:pt x="63" y="38"/>
                    <a:pt x="69" y="41"/>
                    <a:pt x="71" y="45"/>
                  </a:cubicBezTo>
                  <a:cubicBezTo>
                    <a:pt x="71" y="55"/>
                    <a:pt x="63" y="52"/>
                    <a:pt x="55" y="53"/>
                  </a:cubicBezTo>
                  <a:cubicBezTo>
                    <a:pt x="52" y="53"/>
                    <a:pt x="50" y="54"/>
                    <a:pt x="47" y="54"/>
                  </a:cubicBezTo>
                  <a:cubicBezTo>
                    <a:pt x="46" y="56"/>
                    <a:pt x="43" y="58"/>
                    <a:pt x="42" y="60"/>
                  </a:cubicBezTo>
                  <a:cubicBezTo>
                    <a:pt x="40" y="64"/>
                    <a:pt x="40" y="68"/>
                    <a:pt x="39" y="72"/>
                  </a:cubicBezTo>
                  <a:cubicBezTo>
                    <a:pt x="35" y="82"/>
                    <a:pt x="32" y="92"/>
                    <a:pt x="24" y="99"/>
                  </a:cubicBezTo>
                  <a:cubicBezTo>
                    <a:pt x="18" y="103"/>
                    <a:pt x="12" y="107"/>
                    <a:pt x="4" y="102"/>
                  </a:cubicBezTo>
                  <a:cubicBezTo>
                    <a:pt x="4" y="102"/>
                    <a:pt x="4" y="102"/>
                    <a:pt x="4" y="101"/>
                  </a:cubicBezTo>
                  <a:cubicBezTo>
                    <a:pt x="7" y="99"/>
                    <a:pt x="11" y="98"/>
                    <a:pt x="14" y="96"/>
                  </a:cubicBezTo>
                  <a:cubicBezTo>
                    <a:pt x="24" y="88"/>
                    <a:pt x="32" y="73"/>
                    <a:pt x="35" y="58"/>
                  </a:cubicBezTo>
                  <a:cubicBezTo>
                    <a:pt x="29" y="59"/>
                    <a:pt x="5" y="71"/>
                    <a:pt x="1" y="64"/>
                  </a:cubicBezTo>
                  <a:cubicBezTo>
                    <a:pt x="0" y="62"/>
                    <a:pt x="0" y="60"/>
                    <a:pt x="1" y="58"/>
                  </a:cubicBezTo>
                  <a:cubicBezTo>
                    <a:pt x="3" y="57"/>
                    <a:pt x="5" y="56"/>
                    <a:pt x="6" y="55"/>
                  </a:cubicBezTo>
                  <a:cubicBezTo>
                    <a:pt x="11" y="56"/>
                    <a:pt x="14" y="54"/>
                    <a:pt x="19" y="53"/>
                  </a:cubicBezTo>
                  <a:cubicBezTo>
                    <a:pt x="22" y="51"/>
                    <a:pt x="26" y="51"/>
                    <a:pt x="30" y="50"/>
                  </a:cubicBezTo>
                  <a:cubicBezTo>
                    <a:pt x="31" y="50"/>
                    <a:pt x="33" y="48"/>
                    <a:pt x="35" y="48"/>
                  </a:cubicBezTo>
                  <a:cubicBezTo>
                    <a:pt x="36" y="48"/>
                    <a:pt x="37" y="48"/>
                    <a:pt x="38" y="48"/>
                  </a:cubicBezTo>
                  <a:cubicBezTo>
                    <a:pt x="40" y="46"/>
                    <a:pt x="40" y="41"/>
                    <a:pt x="41" y="38"/>
                  </a:cubicBezTo>
                  <a:cubicBezTo>
                    <a:pt x="45" y="27"/>
                    <a:pt x="43" y="13"/>
                    <a:pt x="45" y="1"/>
                  </a:cubicBezTo>
                  <a:cubicBezTo>
                    <a:pt x="46" y="0"/>
                    <a:pt x="46" y="0"/>
                    <a:pt x="47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15"/>
            <p:cNvSpPr/>
            <p:nvPr/>
          </p:nvSpPr>
          <p:spPr bwMode="auto">
            <a:xfrm>
              <a:off x="6111212" y="2087881"/>
              <a:ext cx="6350" cy="11113"/>
            </a:xfrm>
            <a:custGeom>
              <a:avLst/>
              <a:gdLst>
                <a:gd name="T0" fmla="*/ 1 w 2"/>
                <a:gd name="T1" fmla="*/ 0 h 3"/>
                <a:gd name="T2" fmla="*/ 2 w 2"/>
                <a:gd name="T3" fmla="*/ 0 h 3"/>
                <a:gd name="T4" fmla="*/ 2 w 2"/>
                <a:gd name="T5" fmla="*/ 2 h 3"/>
                <a:gd name="T6" fmla="*/ 0 w 2"/>
                <a:gd name="T7" fmla="*/ 3 h 3"/>
                <a:gd name="T8" fmla="*/ 0 w 2"/>
                <a:gd name="T9" fmla="*/ 2 h 3"/>
                <a:gd name="T10" fmla="*/ 1 w 2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1" y="2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6"/>
            <p:cNvSpPr/>
            <p:nvPr/>
          </p:nvSpPr>
          <p:spPr bwMode="auto">
            <a:xfrm>
              <a:off x="6103275" y="2095818"/>
              <a:ext cx="3175" cy="6350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0 h 2"/>
                <a:gd name="T4" fmla="*/ 0 w 1"/>
                <a:gd name="T5" fmla="*/ 1 h 2"/>
                <a:gd name="T6" fmla="*/ 0 w 1"/>
                <a:gd name="T7" fmla="*/ 2 h 2"/>
                <a:gd name="T8" fmla="*/ 0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2"/>
                    <a:pt x="0" y="1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7"/>
            <p:cNvSpPr/>
            <p:nvPr/>
          </p:nvSpPr>
          <p:spPr bwMode="auto">
            <a:xfrm>
              <a:off x="6692237" y="2098993"/>
              <a:ext cx="0" cy="11113"/>
            </a:xfrm>
            <a:custGeom>
              <a:avLst/>
              <a:gdLst>
                <a:gd name="T0" fmla="*/ 0 h 3"/>
                <a:gd name="T1" fmla="*/ 1 h 3"/>
                <a:gd name="T2" fmla="*/ 3 h 3"/>
                <a:gd name="T3" fmla="*/ 3 h 3"/>
                <a:gd name="T4" fmla="*/ 3 h 3"/>
                <a:gd name="T5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8"/>
            <p:cNvSpPr/>
            <p:nvPr/>
          </p:nvSpPr>
          <p:spPr bwMode="auto">
            <a:xfrm>
              <a:off x="5990562" y="2106931"/>
              <a:ext cx="93663" cy="60325"/>
            </a:xfrm>
            <a:custGeom>
              <a:avLst/>
              <a:gdLst>
                <a:gd name="T0" fmla="*/ 0 w 25"/>
                <a:gd name="T1" fmla="*/ 0 h 16"/>
                <a:gd name="T2" fmla="*/ 16 w 25"/>
                <a:gd name="T3" fmla="*/ 13 h 16"/>
                <a:gd name="T4" fmla="*/ 7 w 25"/>
                <a:gd name="T5" fmla="*/ 13 h 16"/>
                <a:gd name="T6" fmla="*/ 0 w 25"/>
                <a:gd name="T7" fmla="*/ 16 h 16"/>
                <a:gd name="T8" fmla="*/ 0 w 25"/>
                <a:gd name="T9" fmla="*/ 16 h 16"/>
                <a:gd name="T10" fmla="*/ 6 w 25"/>
                <a:gd name="T11" fmla="*/ 9 h 16"/>
                <a:gd name="T12" fmla="*/ 6 w 25"/>
                <a:gd name="T13" fmla="*/ 7 h 16"/>
                <a:gd name="T14" fmla="*/ 0 w 25"/>
                <a:gd name="T15" fmla="*/ 0 h 16"/>
                <a:gd name="T16" fmla="*/ 0 w 25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6">
                  <a:moveTo>
                    <a:pt x="0" y="0"/>
                  </a:moveTo>
                  <a:cubicBezTo>
                    <a:pt x="8" y="1"/>
                    <a:pt x="25" y="1"/>
                    <a:pt x="16" y="13"/>
                  </a:cubicBezTo>
                  <a:cubicBezTo>
                    <a:pt x="14" y="13"/>
                    <a:pt x="10" y="13"/>
                    <a:pt x="7" y="13"/>
                  </a:cubicBezTo>
                  <a:cubicBezTo>
                    <a:pt x="5" y="14"/>
                    <a:pt x="3" y="15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13"/>
                    <a:pt x="4" y="11"/>
                    <a:pt x="6" y="9"/>
                  </a:cubicBezTo>
                  <a:cubicBezTo>
                    <a:pt x="6" y="8"/>
                    <a:pt x="6" y="8"/>
                    <a:pt x="6" y="7"/>
                  </a:cubicBezTo>
                  <a:cubicBezTo>
                    <a:pt x="4" y="5"/>
                    <a:pt x="0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9"/>
            <p:cNvSpPr/>
            <p:nvPr/>
          </p:nvSpPr>
          <p:spPr bwMode="auto">
            <a:xfrm>
              <a:off x="6635087" y="2114868"/>
              <a:ext cx="79375" cy="109538"/>
            </a:xfrm>
            <a:custGeom>
              <a:avLst/>
              <a:gdLst>
                <a:gd name="T0" fmla="*/ 13 w 21"/>
                <a:gd name="T1" fmla="*/ 0 h 29"/>
                <a:gd name="T2" fmla="*/ 21 w 21"/>
                <a:gd name="T3" fmla="*/ 23 h 29"/>
                <a:gd name="T4" fmla="*/ 18 w 21"/>
                <a:gd name="T5" fmla="*/ 25 h 29"/>
                <a:gd name="T6" fmla="*/ 0 w 21"/>
                <a:gd name="T7" fmla="*/ 6 h 29"/>
                <a:gd name="T8" fmla="*/ 0 w 21"/>
                <a:gd name="T9" fmla="*/ 5 h 29"/>
                <a:gd name="T10" fmla="*/ 11 w 21"/>
                <a:gd name="T11" fmla="*/ 10 h 29"/>
                <a:gd name="T12" fmla="*/ 12 w 21"/>
                <a:gd name="T13" fmla="*/ 9 h 29"/>
                <a:gd name="T14" fmla="*/ 13 w 21"/>
                <a:gd name="T1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9">
                  <a:moveTo>
                    <a:pt x="13" y="0"/>
                  </a:moveTo>
                  <a:cubicBezTo>
                    <a:pt x="14" y="1"/>
                    <a:pt x="21" y="23"/>
                    <a:pt x="21" y="23"/>
                  </a:cubicBezTo>
                  <a:cubicBezTo>
                    <a:pt x="20" y="24"/>
                    <a:pt x="19" y="25"/>
                    <a:pt x="18" y="25"/>
                  </a:cubicBezTo>
                  <a:cubicBezTo>
                    <a:pt x="11" y="29"/>
                    <a:pt x="1" y="11"/>
                    <a:pt x="0" y="6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4" y="6"/>
                    <a:pt x="8" y="8"/>
                    <a:pt x="11" y="10"/>
                  </a:cubicBezTo>
                  <a:cubicBezTo>
                    <a:pt x="11" y="9"/>
                    <a:pt x="11" y="9"/>
                    <a:pt x="12" y="9"/>
                  </a:cubicBezTo>
                  <a:cubicBezTo>
                    <a:pt x="12" y="6"/>
                    <a:pt x="13" y="3"/>
                    <a:pt x="13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0"/>
            <p:cNvSpPr/>
            <p:nvPr/>
          </p:nvSpPr>
          <p:spPr bwMode="auto">
            <a:xfrm>
              <a:off x="7120862" y="2133918"/>
              <a:ext cx="7938" cy="3175"/>
            </a:xfrm>
            <a:custGeom>
              <a:avLst/>
              <a:gdLst>
                <a:gd name="T0" fmla="*/ 0 w 2"/>
                <a:gd name="T1" fmla="*/ 0 h 1"/>
                <a:gd name="T2" fmla="*/ 1 w 2"/>
                <a:gd name="T3" fmla="*/ 1 h 1"/>
                <a:gd name="T4" fmla="*/ 2 w 2"/>
                <a:gd name="T5" fmla="*/ 1 h 1"/>
                <a:gd name="T6" fmla="*/ 1 w 2"/>
                <a:gd name="T7" fmla="*/ 0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1"/>
            <p:cNvSpPr/>
            <p:nvPr/>
          </p:nvSpPr>
          <p:spPr bwMode="auto">
            <a:xfrm>
              <a:off x="4598325" y="2145031"/>
              <a:ext cx="176213" cy="295275"/>
            </a:xfrm>
            <a:custGeom>
              <a:avLst/>
              <a:gdLst>
                <a:gd name="T0" fmla="*/ 30 w 47"/>
                <a:gd name="T1" fmla="*/ 0 h 77"/>
                <a:gd name="T2" fmla="*/ 42 w 47"/>
                <a:gd name="T3" fmla="*/ 8 h 77"/>
                <a:gd name="T4" fmla="*/ 42 w 47"/>
                <a:gd name="T5" fmla="*/ 14 h 77"/>
                <a:gd name="T6" fmla="*/ 38 w 47"/>
                <a:gd name="T7" fmla="*/ 19 h 77"/>
                <a:gd name="T8" fmla="*/ 35 w 47"/>
                <a:gd name="T9" fmla="*/ 37 h 77"/>
                <a:gd name="T10" fmla="*/ 35 w 47"/>
                <a:gd name="T11" fmla="*/ 36 h 77"/>
                <a:gd name="T12" fmla="*/ 42 w 47"/>
                <a:gd name="T13" fmla="*/ 20 h 77"/>
                <a:gd name="T14" fmla="*/ 42 w 47"/>
                <a:gd name="T15" fmla="*/ 20 h 77"/>
                <a:gd name="T16" fmla="*/ 45 w 47"/>
                <a:gd name="T17" fmla="*/ 25 h 77"/>
                <a:gd name="T18" fmla="*/ 46 w 47"/>
                <a:gd name="T19" fmla="*/ 24 h 77"/>
                <a:gd name="T20" fmla="*/ 46 w 47"/>
                <a:gd name="T21" fmla="*/ 25 h 77"/>
                <a:gd name="T22" fmla="*/ 47 w 47"/>
                <a:gd name="T23" fmla="*/ 31 h 77"/>
                <a:gd name="T24" fmla="*/ 37 w 47"/>
                <a:gd name="T25" fmla="*/ 61 h 77"/>
                <a:gd name="T26" fmla="*/ 28 w 47"/>
                <a:gd name="T27" fmla="*/ 77 h 77"/>
                <a:gd name="T28" fmla="*/ 22 w 47"/>
                <a:gd name="T29" fmla="*/ 31 h 77"/>
                <a:gd name="T30" fmla="*/ 11 w 47"/>
                <a:gd name="T31" fmla="*/ 35 h 77"/>
                <a:gd name="T32" fmla="*/ 2 w 47"/>
                <a:gd name="T33" fmla="*/ 16 h 77"/>
                <a:gd name="T34" fmla="*/ 3 w 47"/>
                <a:gd name="T35" fmla="*/ 16 h 77"/>
                <a:gd name="T36" fmla="*/ 6 w 47"/>
                <a:gd name="T37" fmla="*/ 18 h 77"/>
                <a:gd name="T38" fmla="*/ 30 w 47"/>
                <a:gd name="T3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7" h="77">
                  <a:moveTo>
                    <a:pt x="30" y="0"/>
                  </a:moveTo>
                  <a:cubicBezTo>
                    <a:pt x="36" y="1"/>
                    <a:pt x="38" y="5"/>
                    <a:pt x="42" y="8"/>
                  </a:cubicBezTo>
                  <a:cubicBezTo>
                    <a:pt x="42" y="10"/>
                    <a:pt x="42" y="13"/>
                    <a:pt x="42" y="14"/>
                  </a:cubicBezTo>
                  <a:cubicBezTo>
                    <a:pt x="41" y="16"/>
                    <a:pt x="39" y="17"/>
                    <a:pt x="38" y="19"/>
                  </a:cubicBezTo>
                  <a:cubicBezTo>
                    <a:pt x="37" y="22"/>
                    <a:pt x="34" y="33"/>
                    <a:pt x="35" y="37"/>
                  </a:cubicBezTo>
                  <a:cubicBezTo>
                    <a:pt x="35" y="37"/>
                    <a:pt x="35" y="36"/>
                    <a:pt x="35" y="36"/>
                  </a:cubicBezTo>
                  <a:cubicBezTo>
                    <a:pt x="39" y="32"/>
                    <a:pt x="38" y="24"/>
                    <a:pt x="42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3" y="22"/>
                    <a:pt x="43" y="23"/>
                    <a:pt x="45" y="25"/>
                  </a:cubicBezTo>
                  <a:cubicBezTo>
                    <a:pt x="45" y="25"/>
                    <a:pt x="45" y="25"/>
                    <a:pt x="46" y="24"/>
                  </a:cubicBezTo>
                  <a:cubicBezTo>
                    <a:pt x="46" y="24"/>
                    <a:pt x="46" y="24"/>
                    <a:pt x="46" y="25"/>
                  </a:cubicBezTo>
                  <a:cubicBezTo>
                    <a:pt x="46" y="27"/>
                    <a:pt x="47" y="30"/>
                    <a:pt x="47" y="31"/>
                  </a:cubicBezTo>
                  <a:cubicBezTo>
                    <a:pt x="45" y="41"/>
                    <a:pt x="39" y="51"/>
                    <a:pt x="37" y="61"/>
                  </a:cubicBezTo>
                  <a:cubicBezTo>
                    <a:pt x="35" y="68"/>
                    <a:pt x="36" y="77"/>
                    <a:pt x="28" y="77"/>
                  </a:cubicBezTo>
                  <a:cubicBezTo>
                    <a:pt x="14" y="67"/>
                    <a:pt x="26" y="47"/>
                    <a:pt x="22" y="31"/>
                  </a:cubicBezTo>
                  <a:cubicBezTo>
                    <a:pt x="19" y="30"/>
                    <a:pt x="14" y="34"/>
                    <a:pt x="11" y="35"/>
                  </a:cubicBezTo>
                  <a:cubicBezTo>
                    <a:pt x="4" y="32"/>
                    <a:pt x="0" y="25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7"/>
                    <a:pt x="6" y="18"/>
                  </a:cubicBezTo>
                  <a:cubicBezTo>
                    <a:pt x="17" y="15"/>
                    <a:pt x="21" y="5"/>
                    <a:pt x="30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2"/>
            <p:cNvSpPr/>
            <p:nvPr/>
          </p:nvSpPr>
          <p:spPr bwMode="auto">
            <a:xfrm>
              <a:off x="5941350" y="2183131"/>
              <a:ext cx="104775" cy="49213"/>
            </a:xfrm>
            <a:custGeom>
              <a:avLst/>
              <a:gdLst>
                <a:gd name="T0" fmla="*/ 1 w 28"/>
                <a:gd name="T1" fmla="*/ 1 h 13"/>
                <a:gd name="T2" fmla="*/ 27 w 28"/>
                <a:gd name="T3" fmla="*/ 2 h 13"/>
                <a:gd name="T4" fmla="*/ 28 w 28"/>
                <a:gd name="T5" fmla="*/ 4 h 13"/>
                <a:gd name="T6" fmla="*/ 27 w 28"/>
                <a:gd name="T7" fmla="*/ 8 h 13"/>
                <a:gd name="T8" fmla="*/ 15 w 28"/>
                <a:gd name="T9" fmla="*/ 13 h 13"/>
                <a:gd name="T10" fmla="*/ 17 w 28"/>
                <a:gd name="T11" fmla="*/ 11 h 13"/>
                <a:gd name="T12" fmla="*/ 17 w 28"/>
                <a:gd name="T13" fmla="*/ 10 h 13"/>
                <a:gd name="T14" fmla="*/ 0 w 28"/>
                <a:gd name="T15" fmla="*/ 2 h 13"/>
                <a:gd name="T16" fmla="*/ 1 w 28"/>
                <a:gd name="T1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3">
                  <a:moveTo>
                    <a:pt x="1" y="1"/>
                  </a:moveTo>
                  <a:cubicBezTo>
                    <a:pt x="9" y="0"/>
                    <a:pt x="20" y="0"/>
                    <a:pt x="27" y="2"/>
                  </a:cubicBezTo>
                  <a:cubicBezTo>
                    <a:pt x="27" y="3"/>
                    <a:pt x="28" y="3"/>
                    <a:pt x="28" y="4"/>
                  </a:cubicBezTo>
                  <a:cubicBezTo>
                    <a:pt x="28" y="5"/>
                    <a:pt x="27" y="7"/>
                    <a:pt x="27" y="8"/>
                  </a:cubicBezTo>
                  <a:cubicBezTo>
                    <a:pt x="24" y="11"/>
                    <a:pt x="18" y="11"/>
                    <a:pt x="15" y="13"/>
                  </a:cubicBezTo>
                  <a:cubicBezTo>
                    <a:pt x="16" y="12"/>
                    <a:pt x="16" y="12"/>
                    <a:pt x="17" y="11"/>
                  </a:cubicBezTo>
                  <a:cubicBezTo>
                    <a:pt x="17" y="11"/>
                    <a:pt x="17" y="11"/>
                    <a:pt x="17" y="10"/>
                  </a:cubicBezTo>
                  <a:cubicBezTo>
                    <a:pt x="9" y="12"/>
                    <a:pt x="4" y="6"/>
                    <a:pt x="0" y="2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3"/>
            <p:cNvSpPr>
              <a:spLocks noEditPoints="1"/>
            </p:cNvSpPr>
            <p:nvPr/>
          </p:nvSpPr>
          <p:spPr bwMode="auto">
            <a:xfrm>
              <a:off x="4096675" y="1987868"/>
              <a:ext cx="365125" cy="593725"/>
            </a:xfrm>
            <a:custGeom>
              <a:avLst/>
              <a:gdLst>
                <a:gd name="T0" fmla="*/ 80 w 97"/>
                <a:gd name="T1" fmla="*/ 56 h 155"/>
                <a:gd name="T2" fmla="*/ 79 w 97"/>
                <a:gd name="T3" fmla="*/ 56 h 155"/>
                <a:gd name="T4" fmla="*/ 81 w 97"/>
                <a:gd name="T5" fmla="*/ 38 h 155"/>
                <a:gd name="T6" fmla="*/ 82 w 97"/>
                <a:gd name="T7" fmla="*/ 38 h 155"/>
                <a:gd name="T8" fmla="*/ 95 w 97"/>
                <a:gd name="T9" fmla="*/ 38 h 155"/>
                <a:gd name="T10" fmla="*/ 97 w 97"/>
                <a:gd name="T11" fmla="*/ 36 h 155"/>
                <a:gd name="T12" fmla="*/ 83 w 97"/>
                <a:gd name="T13" fmla="*/ 31 h 155"/>
                <a:gd name="T14" fmla="*/ 83 w 97"/>
                <a:gd name="T15" fmla="*/ 31 h 155"/>
                <a:gd name="T16" fmla="*/ 76 w 97"/>
                <a:gd name="T17" fmla="*/ 16 h 155"/>
                <a:gd name="T18" fmla="*/ 76 w 97"/>
                <a:gd name="T19" fmla="*/ 15 h 155"/>
                <a:gd name="T20" fmla="*/ 94 w 97"/>
                <a:gd name="T21" fmla="*/ 12 h 155"/>
                <a:gd name="T22" fmla="*/ 94 w 97"/>
                <a:gd name="T23" fmla="*/ 6 h 155"/>
                <a:gd name="T24" fmla="*/ 83 w 97"/>
                <a:gd name="T25" fmla="*/ 0 h 155"/>
                <a:gd name="T26" fmla="*/ 45 w 97"/>
                <a:gd name="T27" fmla="*/ 8 h 155"/>
                <a:gd name="T28" fmla="*/ 30 w 97"/>
                <a:gd name="T29" fmla="*/ 10 h 155"/>
                <a:gd name="T30" fmla="*/ 29 w 97"/>
                <a:gd name="T31" fmla="*/ 11 h 155"/>
                <a:gd name="T32" fmla="*/ 52 w 97"/>
                <a:gd name="T33" fmla="*/ 24 h 155"/>
                <a:gd name="T34" fmla="*/ 51 w 97"/>
                <a:gd name="T35" fmla="*/ 37 h 155"/>
                <a:gd name="T36" fmla="*/ 38 w 97"/>
                <a:gd name="T37" fmla="*/ 41 h 155"/>
                <a:gd name="T38" fmla="*/ 34 w 97"/>
                <a:gd name="T39" fmla="*/ 35 h 155"/>
                <a:gd name="T40" fmla="*/ 23 w 97"/>
                <a:gd name="T41" fmla="*/ 59 h 155"/>
                <a:gd name="T42" fmla="*/ 26 w 97"/>
                <a:gd name="T43" fmla="*/ 61 h 155"/>
                <a:gd name="T44" fmla="*/ 31 w 97"/>
                <a:gd name="T45" fmla="*/ 60 h 155"/>
                <a:gd name="T46" fmla="*/ 36 w 97"/>
                <a:gd name="T47" fmla="*/ 58 h 155"/>
                <a:gd name="T48" fmla="*/ 40 w 97"/>
                <a:gd name="T49" fmla="*/ 52 h 155"/>
                <a:gd name="T50" fmla="*/ 49 w 97"/>
                <a:gd name="T51" fmla="*/ 46 h 155"/>
                <a:gd name="T52" fmla="*/ 50 w 97"/>
                <a:gd name="T53" fmla="*/ 46 h 155"/>
                <a:gd name="T54" fmla="*/ 51 w 97"/>
                <a:gd name="T55" fmla="*/ 61 h 155"/>
                <a:gd name="T56" fmla="*/ 37 w 97"/>
                <a:gd name="T57" fmla="*/ 65 h 155"/>
                <a:gd name="T58" fmla="*/ 9 w 97"/>
                <a:gd name="T59" fmla="*/ 73 h 155"/>
                <a:gd name="T60" fmla="*/ 8 w 97"/>
                <a:gd name="T61" fmla="*/ 74 h 155"/>
                <a:gd name="T62" fmla="*/ 17 w 97"/>
                <a:gd name="T63" fmla="*/ 79 h 155"/>
                <a:gd name="T64" fmla="*/ 47 w 97"/>
                <a:gd name="T65" fmla="*/ 70 h 155"/>
                <a:gd name="T66" fmla="*/ 48 w 97"/>
                <a:gd name="T67" fmla="*/ 70 h 155"/>
                <a:gd name="T68" fmla="*/ 40 w 97"/>
                <a:gd name="T69" fmla="*/ 86 h 155"/>
                <a:gd name="T70" fmla="*/ 20 w 97"/>
                <a:gd name="T71" fmla="*/ 121 h 155"/>
                <a:gd name="T72" fmla="*/ 13 w 97"/>
                <a:gd name="T73" fmla="*/ 131 h 155"/>
                <a:gd name="T74" fmla="*/ 13 w 97"/>
                <a:gd name="T75" fmla="*/ 133 h 155"/>
                <a:gd name="T76" fmla="*/ 0 w 97"/>
                <a:gd name="T77" fmla="*/ 151 h 155"/>
                <a:gd name="T78" fmla="*/ 1 w 97"/>
                <a:gd name="T79" fmla="*/ 155 h 155"/>
                <a:gd name="T80" fmla="*/ 6 w 97"/>
                <a:gd name="T81" fmla="*/ 148 h 155"/>
                <a:gd name="T82" fmla="*/ 11 w 97"/>
                <a:gd name="T83" fmla="*/ 147 h 155"/>
                <a:gd name="T84" fmla="*/ 20 w 97"/>
                <a:gd name="T85" fmla="*/ 134 h 155"/>
                <a:gd name="T86" fmla="*/ 22 w 97"/>
                <a:gd name="T87" fmla="*/ 132 h 155"/>
                <a:gd name="T88" fmla="*/ 20 w 97"/>
                <a:gd name="T89" fmla="*/ 132 h 155"/>
                <a:gd name="T90" fmla="*/ 38 w 97"/>
                <a:gd name="T91" fmla="*/ 100 h 155"/>
                <a:gd name="T92" fmla="*/ 46 w 97"/>
                <a:gd name="T93" fmla="*/ 89 h 155"/>
                <a:gd name="T94" fmla="*/ 63 w 97"/>
                <a:gd name="T95" fmla="*/ 66 h 155"/>
                <a:gd name="T96" fmla="*/ 80 w 97"/>
                <a:gd name="T97" fmla="*/ 61 h 155"/>
                <a:gd name="T98" fmla="*/ 95 w 97"/>
                <a:gd name="T99" fmla="*/ 62 h 155"/>
                <a:gd name="T100" fmla="*/ 97 w 97"/>
                <a:gd name="T101" fmla="*/ 59 h 155"/>
                <a:gd name="T102" fmla="*/ 80 w 97"/>
                <a:gd name="T103" fmla="*/ 56 h 155"/>
                <a:gd name="T104" fmla="*/ 67 w 97"/>
                <a:gd name="T105" fmla="*/ 58 h 155"/>
                <a:gd name="T106" fmla="*/ 65 w 97"/>
                <a:gd name="T107" fmla="*/ 59 h 155"/>
                <a:gd name="T108" fmla="*/ 65 w 97"/>
                <a:gd name="T109" fmla="*/ 53 h 155"/>
                <a:gd name="T110" fmla="*/ 65 w 97"/>
                <a:gd name="T111" fmla="*/ 53 h 155"/>
                <a:gd name="T112" fmla="*/ 67 w 97"/>
                <a:gd name="T113" fmla="*/ 58 h 155"/>
                <a:gd name="T114" fmla="*/ 67 w 97"/>
                <a:gd name="T115" fmla="*/ 58 h 155"/>
                <a:gd name="T116" fmla="*/ 69 w 97"/>
                <a:gd name="T117" fmla="*/ 48 h 155"/>
                <a:gd name="T118" fmla="*/ 68 w 97"/>
                <a:gd name="T119" fmla="*/ 49 h 155"/>
                <a:gd name="T120" fmla="*/ 66 w 97"/>
                <a:gd name="T121" fmla="*/ 48 h 155"/>
                <a:gd name="T122" fmla="*/ 69 w 97"/>
                <a:gd name="T123" fmla="*/ 20 h 155"/>
                <a:gd name="T124" fmla="*/ 69 w 97"/>
                <a:gd name="T125" fmla="*/ 48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7" h="155">
                  <a:moveTo>
                    <a:pt x="80" y="56"/>
                  </a:moveTo>
                  <a:cubicBezTo>
                    <a:pt x="80" y="56"/>
                    <a:pt x="79" y="56"/>
                    <a:pt x="79" y="56"/>
                  </a:cubicBezTo>
                  <a:cubicBezTo>
                    <a:pt x="80" y="51"/>
                    <a:pt x="82" y="46"/>
                    <a:pt x="81" y="38"/>
                  </a:cubicBezTo>
                  <a:cubicBezTo>
                    <a:pt x="82" y="38"/>
                    <a:pt x="82" y="38"/>
                    <a:pt x="82" y="38"/>
                  </a:cubicBezTo>
                  <a:cubicBezTo>
                    <a:pt x="87" y="40"/>
                    <a:pt x="90" y="43"/>
                    <a:pt x="95" y="38"/>
                  </a:cubicBezTo>
                  <a:cubicBezTo>
                    <a:pt x="96" y="38"/>
                    <a:pt x="96" y="36"/>
                    <a:pt x="97" y="36"/>
                  </a:cubicBezTo>
                  <a:cubicBezTo>
                    <a:pt x="96" y="30"/>
                    <a:pt x="89" y="30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0" y="24"/>
                    <a:pt x="84" y="19"/>
                    <a:pt x="76" y="16"/>
                  </a:cubicBezTo>
                  <a:cubicBezTo>
                    <a:pt x="76" y="16"/>
                    <a:pt x="76" y="16"/>
                    <a:pt x="76" y="15"/>
                  </a:cubicBezTo>
                  <a:cubicBezTo>
                    <a:pt x="77" y="15"/>
                    <a:pt x="92" y="12"/>
                    <a:pt x="94" y="12"/>
                  </a:cubicBezTo>
                  <a:cubicBezTo>
                    <a:pt x="95" y="11"/>
                    <a:pt x="95" y="8"/>
                    <a:pt x="94" y="6"/>
                  </a:cubicBezTo>
                  <a:cubicBezTo>
                    <a:pt x="93" y="3"/>
                    <a:pt x="89" y="0"/>
                    <a:pt x="83" y="0"/>
                  </a:cubicBezTo>
                  <a:cubicBezTo>
                    <a:pt x="73" y="6"/>
                    <a:pt x="57" y="5"/>
                    <a:pt x="45" y="8"/>
                  </a:cubicBezTo>
                  <a:cubicBezTo>
                    <a:pt x="40" y="9"/>
                    <a:pt x="35" y="7"/>
                    <a:pt x="30" y="10"/>
                  </a:cubicBezTo>
                  <a:cubicBezTo>
                    <a:pt x="30" y="10"/>
                    <a:pt x="30" y="10"/>
                    <a:pt x="29" y="11"/>
                  </a:cubicBezTo>
                  <a:cubicBezTo>
                    <a:pt x="36" y="23"/>
                    <a:pt x="34" y="25"/>
                    <a:pt x="52" y="24"/>
                  </a:cubicBezTo>
                  <a:cubicBezTo>
                    <a:pt x="53" y="28"/>
                    <a:pt x="50" y="33"/>
                    <a:pt x="51" y="37"/>
                  </a:cubicBezTo>
                  <a:cubicBezTo>
                    <a:pt x="48" y="39"/>
                    <a:pt x="42" y="41"/>
                    <a:pt x="38" y="41"/>
                  </a:cubicBezTo>
                  <a:cubicBezTo>
                    <a:pt x="37" y="39"/>
                    <a:pt x="36" y="37"/>
                    <a:pt x="34" y="35"/>
                  </a:cubicBezTo>
                  <a:cubicBezTo>
                    <a:pt x="25" y="37"/>
                    <a:pt x="22" y="49"/>
                    <a:pt x="23" y="59"/>
                  </a:cubicBezTo>
                  <a:cubicBezTo>
                    <a:pt x="24" y="60"/>
                    <a:pt x="25" y="60"/>
                    <a:pt x="26" y="61"/>
                  </a:cubicBezTo>
                  <a:cubicBezTo>
                    <a:pt x="28" y="62"/>
                    <a:pt x="29" y="60"/>
                    <a:pt x="31" y="60"/>
                  </a:cubicBezTo>
                  <a:cubicBezTo>
                    <a:pt x="32" y="59"/>
                    <a:pt x="34" y="59"/>
                    <a:pt x="36" y="58"/>
                  </a:cubicBezTo>
                  <a:cubicBezTo>
                    <a:pt x="37" y="56"/>
                    <a:pt x="39" y="54"/>
                    <a:pt x="40" y="52"/>
                  </a:cubicBezTo>
                  <a:cubicBezTo>
                    <a:pt x="44" y="50"/>
                    <a:pt x="47" y="50"/>
                    <a:pt x="49" y="46"/>
                  </a:cubicBezTo>
                  <a:cubicBezTo>
                    <a:pt x="49" y="46"/>
                    <a:pt x="50" y="46"/>
                    <a:pt x="50" y="46"/>
                  </a:cubicBezTo>
                  <a:cubicBezTo>
                    <a:pt x="50" y="51"/>
                    <a:pt x="51" y="55"/>
                    <a:pt x="51" y="61"/>
                  </a:cubicBezTo>
                  <a:cubicBezTo>
                    <a:pt x="47" y="64"/>
                    <a:pt x="42" y="64"/>
                    <a:pt x="37" y="65"/>
                  </a:cubicBezTo>
                  <a:cubicBezTo>
                    <a:pt x="29" y="68"/>
                    <a:pt x="19" y="73"/>
                    <a:pt x="9" y="73"/>
                  </a:cubicBezTo>
                  <a:cubicBezTo>
                    <a:pt x="9" y="73"/>
                    <a:pt x="8" y="74"/>
                    <a:pt x="8" y="74"/>
                  </a:cubicBezTo>
                  <a:cubicBezTo>
                    <a:pt x="10" y="77"/>
                    <a:pt x="14" y="78"/>
                    <a:pt x="17" y="79"/>
                  </a:cubicBezTo>
                  <a:cubicBezTo>
                    <a:pt x="22" y="81"/>
                    <a:pt x="46" y="72"/>
                    <a:pt x="47" y="70"/>
                  </a:cubicBezTo>
                  <a:cubicBezTo>
                    <a:pt x="47" y="70"/>
                    <a:pt x="47" y="70"/>
                    <a:pt x="48" y="70"/>
                  </a:cubicBezTo>
                  <a:cubicBezTo>
                    <a:pt x="47" y="76"/>
                    <a:pt x="42" y="81"/>
                    <a:pt x="40" y="86"/>
                  </a:cubicBezTo>
                  <a:cubicBezTo>
                    <a:pt x="34" y="98"/>
                    <a:pt x="27" y="109"/>
                    <a:pt x="20" y="121"/>
                  </a:cubicBezTo>
                  <a:cubicBezTo>
                    <a:pt x="18" y="124"/>
                    <a:pt x="15" y="127"/>
                    <a:pt x="13" y="131"/>
                  </a:cubicBezTo>
                  <a:cubicBezTo>
                    <a:pt x="12" y="132"/>
                    <a:pt x="13" y="131"/>
                    <a:pt x="13" y="133"/>
                  </a:cubicBezTo>
                  <a:cubicBezTo>
                    <a:pt x="9" y="139"/>
                    <a:pt x="4" y="145"/>
                    <a:pt x="0" y="151"/>
                  </a:cubicBezTo>
                  <a:cubicBezTo>
                    <a:pt x="0" y="153"/>
                    <a:pt x="0" y="154"/>
                    <a:pt x="1" y="155"/>
                  </a:cubicBezTo>
                  <a:cubicBezTo>
                    <a:pt x="4" y="154"/>
                    <a:pt x="4" y="150"/>
                    <a:pt x="6" y="148"/>
                  </a:cubicBezTo>
                  <a:cubicBezTo>
                    <a:pt x="8" y="147"/>
                    <a:pt x="9" y="147"/>
                    <a:pt x="11" y="147"/>
                  </a:cubicBezTo>
                  <a:cubicBezTo>
                    <a:pt x="13" y="146"/>
                    <a:pt x="20" y="136"/>
                    <a:pt x="20" y="134"/>
                  </a:cubicBezTo>
                  <a:cubicBezTo>
                    <a:pt x="21" y="133"/>
                    <a:pt x="21" y="133"/>
                    <a:pt x="22" y="132"/>
                  </a:cubicBezTo>
                  <a:cubicBezTo>
                    <a:pt x="21" y="132"/>
                    <a:pt x="21" y="132"/>
                    <a:pt x="20" y="132"/>
                  </a:cubicBezTo>
                  <a:cubicBezTo>
                    <a:pt x="25" y="121"/>
                    <a:pt x="32" y="110"/>
                    <a:pt x="38" y="100"/>
                  </a:cubicBezTo>
                  <a:cubicBezTo>
                    <a:pt x="41" y="97"/>
                    <a:pt x="44" y="93"/>
                    <a:pt x="46" y="89"/>
                  </a:cubicBezTo>
                  <a:cubicBezTo>
                    <a:pt x="51" y="80"/>
                    <a:pt x="54" y="71"/>
                    <a:pt x="63" y="66"/>
                  </a:cubicBezTo>
                  <a:cubicBezTo>
                    <a:pt x="67" y="63"/>
                    <a:pt x="74" y="62"/>
                    <a:pt x="80" y="61"/>
                  </a:cubicBezTo>
                  <a:cubicBezTo>
                    <a:pt x="85" y="61"/>
                    <a:pt x="91" y="65"/>
                    <a:pt x="95" y="62"/>
                  </a:cubicBezTo>
                  <a:cubicBezTo>
                    <a:pt x="96" y="61"/>
                    <a:pt x="96" y="60"/>
                    <a:pt x="97" y="59"/>
                  </a:cubicBezTo>
                  <a:cubicBezTo>
                    <a:pt x="94" y="55"/>
                    <a:pt x="85" y="53"/>
                    <a:pt x="80" y="56"/>
                  </a:cubicBezTo>
                  <a:close/>
                  <a:moveTo>
                    <a:pt x="67" y="58"/>
                  </a:moveTo>
                  <a:cubicBezTo>
                    <a:pt x="66" y="59"/>
                    <a:pt x="66" y="59"/>
                    <a:pt x="65" y="59"/>
                  </a:cubicBezTo>
                  <a:cubicBezTo>
                    <a:pt x="65" y="57"/>
                    <a:pt x="65" y="55"/>
                    <a:pt x="65" y="53"/>
                  </a:cubicBezTo>
                  <a:cubicBezTo>
                    <a:pt x="65" y="53"/>
                    <a:pt x="65" y="53"/>
                    <a:pt x="65" y="53"/>
                  </a:cubicBezTo>
                  <a:cubicBezTo>
                    <a:pt x="66" y="54"/>
                    <a:pt x="66" y="56"/>
                    <a:pt x="67" y="58"/>
                  </a:cubicBezTo>
                  <a:cubicBezTo>
                    <a:pt x="67" y="58"/>
                    <a:pt x="67" y="58"/>
                    <a:pt x="67" y="58"/>
                  </a:cubicBezTo>
                  <a:close/>
                  <a:moveTo>
                    <a:pt x="69" y="48"/>
                  </a:moveTo>
                  <a:cubicBezTo>
                    <a:pt x="68" y="49"/>
                    <a:pt x="68" y="49"/>
                    <a:pt x="68" y="49"/>
                  </a:cubicBezTo>
                  <a:cubicBezTo>
                    <a:pt x="67" y="48"/>
                    <a:pt x="66" y="48"/>
                    <a:pt x="66" y="48"/>
                  </a:cubicBezTo>
                  <a:cubicBezTo>
                    <a:pt x="63" y="42"/>
                    <a:pt x="67" y="24"/>
                    <a:pt x="69" y="20"/>
                  </a:cubicBezTo>
                  <a:cubicBezTo>
                    <a:pt x="72" y="24"/>
                    <a:pt x="68" y="42"/>
                    <a:pt x="69" y="48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4"/>
            <p:cNvSpPr/>
            <p:nvPr/>
          </p:nvSpPr>
          <p:spPr bwMode="auto">
            <a:xfrm>
              <a:off x="5284125" y="2194243"/>
              <a:ext cx="125413" cy="107950"/>
            </a:xfrm>
            <a:custGeom>
              <a:avLst/>
              <a:gdLst>
                <a:gd name="T0" fmla="*/ 10 w 33"/>
                <a:gd name="T1" fmla="*/ 1 h 28"/>
                <a:gd name="T2" fmla="*/ 14 w 33"/>
                <a:gd name="T3" fmla="*/ 3 h 28"/>
                <a:gd name="T4" fmla="*/ 20 w 33"/>
                <a:gd name="T5" fmla="*/ 1 h 28"/>
                <a:gd name="T6" fmla="*/ 31 w 33"/>
                <a:gd name="T7" fmla="*/ 6 h 28"/>
                <a:gd name="T8" fmla="*/ 6 w 33"/>
                <a:gd name="T9" fmla="*/ 2 h 28"/>
                <a:gd name="T10" fmla="*/ 7 w 33"/>
                <a:gd name="T11" fmla="*/ 1 h 28"/>
                <a:gd name="T12" fmla="*/ 8 w 33"/>
                <a:gd name="T13" fmla="*/ 3 h 28"/>
                <a:gd name="T14" fmla="*/ 10 w 33"/>
                <a:gd name="T15" fmla="*/ 2 h 28"/>
                <a:gd name="T16" fmla="*/ 10 w 33"/>
                <a:gd name="T1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8">
                  <a:moveTo>
                    <a:pt x="10" y="1"/>
                  </a:moveTo>
                  <a:cubicBezTo>
                    <a:pt x="12" y="1"/>
                    <a:pt x="13" y="2"/>
                    <a:pt x="14" y="3"/>
                  </a:cubicBezTo>
                  <a:cubicBezTo>
                    <a:pt x="16" y="3"/>
                    <a:pt x="18" y="1"/>
                    <a:pt x="20" y="1"/>
                  </a:cubicBezTo>
                  <a:cubicBezTo>
                    <a:pt x="23" y="0"/>
                    <a:pt x="29" y="5"/>
                    <a:pt x="31" y="6"/>
                  </a:cubicBezTo>
                  <a:cubicBezTo>
                    <a:pt x="33" y="28"/>
                    <a:pt x="0" y="17"/>
                    <a:pt x="6" y="2"/>
                  </a:cubicBezTo>
                  <a:cubicBezTo>
                    <a:pt x="6" y="2"/>
                    <a:pt x="6" y="2"/>
                    <a:pt x="7" y="1"/>
                  </a:cubicBezTo>
                  <a:cubicBezTo>
                    <a:pt x="7" y="2"/>
                    <a:pt x="7" y="2"/>
                    <a:pt x="8" y="3"/>
                  </a:cubicBezTo>
                  <a:cubicBezTo>
                    <a:pt x="8" y="3"/>
                    <a:pt x="9" y="2"/>
                    <a:pt x="10" y="2"/>
                  </a:cubicBezTo>
                  <a:cubicBezTo>
                    <a:pt x="10" y="2"/>
                    <a:pt x="10" y="2"/>
                    <a:pt x="10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5"/>
            <p:cNvSpPr>
              <a:spLocks noEditPoints="1"/>
            </p:cNvSpPr>
            <p:nvPr/>
          </p:nvSpPr>
          <p:spPr bwMode="auto">
            <a:xfrm>
              <a:off x="4752312" y="1895793"/>
              <a:ext cx="271463" cy="539750"/>
            </a:xfrm>
            <a:custGeom>
              <a:avLst/>
              <a:gdLst>
                <a:gd name="T0" fmla="*/ 54 w 72"/>
                <a:gd name="T1" fmla="*/ 41 h 141"/>
                <a:gd name="T2" fmla="*/ 49 w 72"/>
                <a:gd name="T3" fmla="*/ 43 h 141"/>
                <a:gd name="T4" fmla="*/ 48 w 72"/>
                <a:gd name="T5" fmla="*/ 6 h 141"/>
                <a:gd name="T6" fmla="*/ 43 w 72"/>
                <a:gd name="T7" fmla="*/ 35 h 141"/>
                <a:gd name="T8" fmla="*/ 30 w 72"/>
                <a:gd name="T9" fmla="*/ 48 h 141"/>
                <a:gd name="T10" fmla="*/ 26 w 72"/>
                <a:gd name="T11" fmla="*/ 39 h 141"/>
                <a:gd name="T12" fmla="*/ 18 w 72"/>
                <a:gd name="T13" fmla="*/ 30 h 141"/>
                <a:gd name="T14" fmla="*/ 20 w 72"/>
                <a:gd name="T15" fmla="*/ 49 h 141"/>
                <a:gd name="T16" fmla="*/ 0 w 72"/>
                <a:gd name="T17" fmla="*/ 55 h 141"/>
                <a:gd name="T18" fmla="*/ 27 w 72"/>
                <a:gd name="T19" fmla="*/ 73 h 141"/>
                <a:gd name="T20" fmla="*/ 33 w 72"/>
                <a:gd name="T21" fmla="*/ 71 h 141"/>
                <a:gd name="T22" fmla="*/ 18 w 72"/>
                <a:gd name="T23" fmla="*/ 81 h 141"/>
                <a:gd name="T24" fmla="*/ 23 w 72"/>
                <a:gd name="T25" fmla="*/ 99 h 141"/>
                <a:gd name="T26" fmla="*/ 26 w 72"/>
                <a:gd name="T27" fmla="*/ 93 h 141"/>
                <a:gd name="T28" fmla="*/ 32 w 72"/>
                <a:gd name="T29" fmla="*/ 100 h 141"/>
                <a:gd name="T30" fmla="*/ 12 w 72"/>
                <a:gd name="T31" fmla="*/ 104 h 141"/>
                <a:gd name="T32" fmla="*/ 31 w 72"/>
                <a:gd name="T33" fmla="*/ 105 h 141"/>
                <a:gd name="T34" fmla="*/ 31 w 72"/>
                <a:gd name="T35" fmla="*/ 113 h 141"/>
                <a:gd name="T36" fmla="*/ 13 w 72"/>
                <a:gd name="T37" fmla="*/ 116 h 141"/>
                <a:gd name="T38" fmla="*/ 31 w 72"/>
                <a:gd name="T39" fmla="*/ 117 h 141"/>
                <a:gd name="T40" fmla="*/ 30 w 72"/>
                <a:gd name="T41" fmla="*/ 124 h 141"/>
                <a:gd name="T42" fmla="*/ 31 w 72"/>
                <a:gd name="T43" fmla="*/ 129 h 141"/>
                <a:gd name="T44" fmla="*/ 4 w 72"/>
                <a:gd name="T45" fmla="*/ 132 h 141"/>
                <a:gd name="T46" fmla="*/ 34 w 72"/>
                <a:gd name="T47" fmla="*/ 136 h 141"/>
                <a:gd name="T48" fmla="*/ 63 w 72"/>
                <a:gd name="T49" fmla="*/ 140 h 141"/>
                <a:gd name="T50" fmla="*/ 64 w 72"/>
                <a:gd name="T51" fmla="*/ 135 h 141"/>
                <a:gd name="T52" fmla="*/ 37 w 72"/>
                <a:gd name="T53" fmla="*/ 129 h 141"/>
                <a:gd name="T54" fmla="*/ 38 w 72"/>
                <a:gd name="T55" fmla="*/ 116 h 141"/>
                <a:gd name="T56" fmla="*/ 51 w 72"/>
                <a:gd name="T57" fmla="*/ 113 h 141"/>
                <a:gd name="T58" fmla="*/ 37 w 72"/>
                <a:gd name="T59" fmla="*/ 105 h 141"/>
                <a:gd name="T60" fmla="*/ 52 w 72"/>
                <a:gd name="T61" fmla="*/ 101 h 141"/>
                <a:gd name="T62" fmla="*/ 37 w 72"/>
                <a:gd name="T63" fmla="*/ 100 h 141"/>
                <a:gd name="T64" fmla="*/ 51 w 72"/>
                <a:gd name="T65" fmla="*/ 93 h 141"/>
                <a:gd name="T66" fmla="*/ 58 w 72"/>
                <a:gd name="T67" fmla="*/ 89 h 141"/>
                <a:gd name="T68" fmla="*/ 39 w 72"/>
                <a:gd name="T69" fmla="*/ 77 h 141"/>
                <a:gd name="T70" fmla="*/ 39 w 72"/>
                <a:gd name="T71" fmla="*/ 70 h 141"/>
                <a:gd name="T72" fmla="*/ 49 w 72"/>
                <a:gd name="T73" fmla="*/ 65 h 141"/>
                <a:gd name="T74" fmla="*/ 44 w 72"/>
                <a:gd name="T75" fmla="*/ 59 h 141"/>
                <a:gd name="T76" fmla="*/ 50 w 72"/>
                <a:gd name="T77" fmla="*/ 50 h 141"/>
                <a:gd name="T78" fmla="*/ 71 w 72"/>
                <a:gd name="T79" fmla="*/ 42 h 141"/>
                <a:gd name="T80" fmla="*/ 24 w 72"/>
                <a:gd name="T81" fmla="*/ 91 h 141"/>
                <a:gd name="T82" fmla="*/ 32 w 72"/>
                <a:gd name="T83" fmla="*/ 82 h 141"/>
                <a:gd name="T84" fmla="*/ 33 w 72"/>
                <a:gd name="T85" fmla="*/ 90 h 141"/>
                <a:gd name="T86" fmla="*/ 39 w 72"/>
                <a:gd name="T87" fmla="*/ 81 h 141"/>
                <a:gd name="T88" fmla="*/ 49 w 72"/>
                <a:gd name="T89" fmla="*/ 80 h 141"/>
                <a:gd name="T90" fmla="*/ 38 w 72"/>
                <a:gd name="T91" fmla="*/ 89 h 141"/>
                <a:gd name="T92" fmla="*/ 30 w 72"/>
                <a:gd name="T93" fmla="*/ 61 h 141"/>
                <a:gd name="T94" fmla="*/ 37 w 72"/>
                <a:gd name="T95" fmla="*/ 53 h 141"/>
                <a:gd name="T96" fmla="*/ 30 w 72"/>
                <a:gd name="T97" fmla="*/ 6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" h="141">
                  <a:moveTo>
                    <a:pt x="71" y="42"/>
                  </a:moveTo>
                  <a:cubicBezTo>
                    <a:pt x="69" y="39"/>
                    <a:pt x="58" y="40"/>
                    <a:pt x="54" y="41"/>
                  </a:cubicBezTo>
                  <a:cubicBezTo>
                    <a:pt x="54" y="42"/>
                    <a:pt x="53" y="43"/>
                    <a:pt x="52" y="44"/>
                  </a:cubicBezTo>
                  <a:cubicBezTo>
                    <a:pt x="51" y="43"/>
                    <a:pt x="50" y="43"/>
                    <a:pt x="49" y="43"/>
                  </a:cubicBezTo>
                  <a:cubicBezTo>
                    <a:pt x="47" y="32"/>
                    <a:pt x="61" y="2"/>
                    <a:pt x="47" y="0"/>
                  </a:cubicBezTo>
                  <a:cubicBezTo>
                    <a:pt x="47" y="2"/>
                    <a:pt x="48" y="4"/>
                    <a:pt x="48" y="6"/>
                  </a:cubicBezTo>
                  <a:cubicBezTo>
                    <a:pt x="47" y="13"/>
                    <a:pt x="45" y="22"/>
                    <a:pt x="44" y="28"/>
                  </a:cubicBezTo>
                  <a:cubicBezTo>
                    <a:pt x="43" y="31"/>
                    <a:pt x="43" y="33"/>
                    <a:pt x="43" y="35"/>
                  </a:cubicBezTo>
                  <a:cubicBezTo>
                    <a:pt x="42" y="38"/>
                    <a:pt x="41" y="42"/>
                    <a:pt x="41" y="45"/>
                  </a:cubicBezTo>
                  <a:cubicBezTo>
                    <a:pt x="39" y="46"/>
                    <a:pt x="33" y="49"/>
                    <a:pt x="30" y="48"/>
                  </a:cubicBezTo>
                  <a:cubicBezTo>
                    <a:pt x="29" y="47"/>
                    <a:pt x="29" y="47"/>
                    <a:pt x="27" y="46"/>
                  </a:cubicBezTo>
                  <a:cubicBezTo>
                    <a:pt x="25" y="44"/>
                    <a:pt x="27" y="42"/>
                    <a:pt x="26" y="39"/>
                  </a:cubicBezTo>
                  <a:cubicBezTo>
                    <a:pt x="25" y="35"/>
                    <a:pt x="22" y="33"/>
                    <a:pt x="19" y="30"/>
                  </a:cubicBezTo>
                  <a:cubicBezTo>
                    <a:pt x="19" y="30"/>
                    <a:pt x="18" y="30"/>
                    <a:pt x="18" y="30"/>
                  </a:cubicBezTo>
                  <a:cubicBezTo>
                    <a:pt x="18" y="30"/>
                    <a:pt x="17" y="31"/>
                    <a:pt x="17" y="31"/>
                  </a:cubicBezTo>
                  <a:cubicBezTo>
                    <a:pt x="18" y="34"/>
                    <a:pt x="21" y="48"/>
                    <a:pt x="20" y="49"/>
                  </a:cubicBezTo>
                  <a:cubicBezTo>
                    <a:pt x="19" y="50"/>
                    <a:pt x="2" y="54"/>
                    <a:pt x="0" y="5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7" y="59"/>
                    <a:pt x="13" y="58"/>
                    <a:pt x="21" y="59"/>
                  </a:cubicBezTo>
                  <a:cubicBezTo>
                    <a:pt x="23" y="66"/>
                    <a:pt x="23" y="70"/>
                    <a:pt x="27" y="73"/>
                  </a:cubicBezTo>
                  <a:cubicBezTo>
                    <a:pt x="30" y="73"/>
                    <a:pt x="31" y="72"/>
                    <a:pt x="32" y="71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4" y="79"/>
                    <a:pt x="33" y="77"/>
                    <a:pt x="27" y="78"/>
                  </a:cubicBezTo>
                  <a:cubicBezTo>
                    <a:pt x="25" y="79"/>
                    <a:pt x="20" y="81"/>
                    <a:pt x="18" y="81"/>
                  </a:cubicBezTo>
                  <a:cubicBezTo>
                    <a:pt x="15" y="80"/>
                    <a:pt x="10" y="78"/>
                    <a:pt x="6" y="78"/>
                  </a:cubicBezTo>
                  <a:cubicBezTo>
                    <a:pt x="5" y="81"/>
                    <a:pt x="18" y="99"/>
                    <a:pt x="23" y="99"/>
                  </a:cubicBezTo>
                  <a:cubicBezTo>
                    <a:pt x="25" y="98"/>
                    <a:pt x="26" y="97"/>
                    <a:pt x="27" y="96"/>
                  </a:cubicBezTo>
                  <a:cubicBezTo>
                    <a:pt x="27" y="95"/>
                    <a:pt x="27" y="95"/>
                    <a:pt x="26" y="93"/>
                  </a:cubicBezTo>
                  <a:cubicBezTo>
                    <a:pt x="28" y="93"/>
                    <a:pt x="30" y="93"/>
                    <a:pt x="32" y="93"/>
                  </a:cubicBezTo>
                  <a:cubicBezTo>
                    <a:pt x="33" y="95"/>
                    <a:pt x="32" y="98"/>
                    <a:pt x="32" y="100"/>
                  </a:cubicBezTo>
                  <a:cubicBezTo>
                    <a:pt x="29" y="101"/>
                    <a:pt x="16" y="103"/>
                    <a:pt x="12" y="103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3" y="105"/>
                    <a:pt x="14" y="107"/>
                    <a:pt x="15" y="108"/>
                  </a:cubicBezTo>
                  <a:cubicBezTo>
                    <a:pt x="18" y="109"/>
                    <a:pt x="27" y="105"/>
                    <a:pt x="31" y="105"/>
                  </a:cubicBezTo>
                  <a:cubicBezTo>
                    <a:pt x="32" y="105"/>
                    <a:pt x="32" y="105"/>
                    <a:pt x="32" y="106"/>
                  </a:cubicBezTo>
                  <a:cubicBezTo>
                    <a:pt x="33" y="108"/>
                    <a:pt x="32" y="111"/>
                    <a:pt x="31" y="113"/>
                  </a:cubicBezTo>
                  <a:cubicBezTo>
                    <a:pt x="26" y="114"/>
                    <a:pt x="20" y="115"/>
                    <a:pt x="14" y="114"/>
                  </a:cubicBezTo>
                  <a:cubicBezTo>
                    <a:pt x="13" y="115"/>
                    <a:pt x="13" y="115"/>
                    <a:pt x="13" y="116"/>
                  </a:cubicBezTo>
                  <a:cubicBezTo>
                    <a:pt x="14" y="117"/>
                    <a:pt x="14" y="118"/>
                    <a:pt x="16" y="119"/>
                  </a:cubicBezTo>
                  <a:cubicBezTo>
                    <a:pt x="20" y="120"/>
                    <a:pt x="27" y="118"/>
                    <a:pt x="31" y="117"/>
                  </a:cubicBezTo>
                  <a:cubicBezTo>
                    <a:pt x="31" y="119"/>
                    <a:pt x="31" y="122"/>
                    <a:pt x="31" y="124"/>
                  </a:cubicBezTo>
                  <a:cubicBezTo>
                    <a:pt x="30" y="125"/>
                    <a:pt x="30" y="124"/>
                    <a:pt x="30" y="124"/>
                  </a:cubicBezTo>
                  <a:cubicBezTo>
                    <a:pt x="29" y="124"/>
                    <a:pt x="29" y="124"/>
                    <a:pt x="29" y="124"/>
                  </a:cubicBezTo>
                  <a:cubicBezTo>
                    <a:pt x="30" y="126"/>
                    <a:pt x="30" y="127"/>
                    <a:pt x="31" y="129"/>
                  </a:cubicBezTo>
                  <a:cubicBezTo>
                    <a:pt x="23" y="131"/>
                    <a:pt x="11" y="130"/>
                    <a:pt x="4" y="130"/>
                  </a:cubicBezTo>
                  <a:cubicBezTo>
                    <a:pt x="4" y="130"/>
                    <a:pt x="4" y="131"/>
                    <a:pt x="4" y="132"/>
                  </a:cubicBezTo>
                  <a:cubicBezTo>
                    <a:pt x="9" y="138"/>
                    <a:pt x="17" y="135"/>
                    <a:pt x="28" y="135"/>
                  </a:cubicBezTo>
                  <a:cubicBezTo>
                    <a:pt x="30" y="135"/>
                    <a:pt x="33" y="137"/>
                    <a:pt x="34" y="136"/>
                  </a:cubicBezTo>
                  <a:cubicBezTo>
                    <a:pt x="37" y="136"/>
                    <a:pt x="42" y="134"/>
                    <a:pt x="46" y="136"/>
                  </a:cubicBezTo>
                  <a:cubicBezTo>
                    <a:pt x="51" y="137"/>
                    <a:pt x="58" y="141"/>
                    <a:pt x="63" y="140"/>
                  </a:cubicBezTo>
                  <a:cubicBezTo>
                    <a:pt x="64" y="139"/>
                    <a:pt x="64" y="139"/>
                    <a:pt x="64" y="138"/>
                  </a:cubicBezTo>
                  <a:cubicBezTo>
                    <a:pt x="64" y="137"/>
                    <a:pt x="64" y="136"/>
                    <a:pt x="64" y="135"/>
                  </a:cubicBezTo>
                  <a:cubicBezTo>
                    <a:pt x="60" y="132"/>
                    <a:pt x="55" y="130"/>
                    <a:pt x="51" y="129"/>
                  </a:cubicBezTo>
                  <a:cubicBezTo>
                    <a:pt x="46" y="128"/>
                    <a:pt x="41" y="130"/>
                    <a:pt x="37" y="129"/>
                  </a:cubicBezTo>
                  <a:cubicBezTo>
                    <a:pt x="35" y="127"/>
                    <a:pt x="37" y="120"/>
                    <a:pt x="37" y="117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43" y="114"/>
                    <a:pt x="48" y="118"/>
                    <a:pt x="52" y="116"/>
                  </a:cubicBezTo>
                  <a:cubicBezTo>
                    <a:pt x="52" y="115"/>
                    <a:pt x="52" y="114"/>
                    <a:pt x="51" y="113"/>
                  </a:cubicBezTo>
                  <a:cubicBezTo>
                    <a:pt x="47" y="111"/>
                    <a:pt x="43" y="112"/>
                    <a:pt x="38" y="112"/>
                  </a:cubicBezTo>
                  <a:cubicBezTo>
                    <a:pt x="37" y="110"/>
                    <a:pt x="37" y="107"/>
                    <a:pt x="37" y="105"/>
                  </a:cubicBezTo>
                  <a:cubicBezTo>
                    <a:pt x="42" y="105"/>
                    <a:pt x="48" y="106"/>
                    <a:pt x="52" y="104"/>
                  </a:cubicBezTo>
                  <a:cubicBezTo>
                    <a:pt x="52" y="103"/>
                    <a:pt x="52" y="102"/>
                    <a:pt x="52" y="101"/>
                  </a:cubicBezTo>
                  <a:cubicBezTo>
                    <a:pt x="52" y="101"/>
                    <a:pt x="52" y="100"/>
                    <a:pt x="52" y="100"/>
                  </a:cubicBezTo>
                  <a:cubicBezTo>
                    <a:pt x="48" y="99"/>
                    <a:pt x="42" y="100"/>
                    <a:pt x="37" y="100"/>
                  </a:cubicBezTo>
                  <a:cubicBezTo>
                    <a:pt x="37" y="98"/>
                    <a:pt x="38" y="96"/>
                    <a:pt x="38" y="94"/>
                  </a:cubicBezTo>
                  <a:cubicBezTo>
                    <a:pt x="41" y="93"/>
                    <a:pt x="47" y="95"/>
                    <a:pt x="51" y="93"/>
                  </a:cubicBezTo>
                  <a:cubicBezTo>
                    <a:pt x="51" y="93"/>
                    <a:pt x="52" y="92"/>
                    <a:pt x="52" y="91"/>
                  </a:cubicBezTo>
                  <a:cubicBezTo>
                    <a:pt x="54" y="90"/>
                    <a:pt x="56" y="90"/>
                    <a:pt x="58" y="89"/>
                  </a:cubicBezTo>
                  <a:cubicBezTo>
                    <a:pt x="60" y="87"/>
                    <a:pt x="63" y="85"/>
                    <a:pt x="65" y="82"/>
                  </a:cubicBezTo>
                  <a:cubicBezTo>
                    <a:pt x="65" y="70"/>
                    <a:pt x="48" y="76"/>
                    <a:pt x="39" y="77"/>
                  </a:cubicBezTo>
                  <a:cubicBezTo>
                    <a:pt x="38" y="77"/>
                    <a:pt x="38" y="77"/>
                    <a:pt x="38" y="77"/>
                  </a:cubicBezTo>
                  <a:cubicBezTo>
                    <a:pt x="38" y="75"/>
                    <a:pt x="38" y="72"/>
                    <a:pt x="39" y="70"/>
                  </a:cubicBezTo>
                  <a:cubicBezTo>
                    <a:pt x="40" y="68"/>
                    <a:pt x="44" y="68"/>
                    <a:pt x="46" y="68"/>
                  </a:cubicBezTo>
                  <a:cubicBezTo>
                    <a:pt x="47" y="67"/>
                    <a:pt x="48" y="66"/>
                    <a:pt x="49" y="65"/>
                  </a:cubicBezTo>
                  <a:cubicBezTo>
                    <a:pt x="49" y="63"/>
                    <a:pt x="48" y="62"/>
                    <a:pt x="48" y="60"/>
                  </a:cubicBezTo>
                  <a:cubicBezTo>
                    <a:pt x="47" y="60"/>
                    <a:pt x="46" y="59"/>
                    <a:pt x="44" y="59"/>
                  </a:cubicBezTo>
                  <a:cubicBezTo>
                    <a:pt x="44" y="56"/>
                    <a:pt x="46" y="54"/>
                    <a:pt x="48" y="52"/>
                  </a:cubicBezTo>
                  <a:cubicBezTo>
                    <a:pt x="49" y="51"/>
                    <a:pt x="49" y="51"/>
                    <a:pt x="50" y="50"/>
                  </a:cubicBezTo>
                  <a:cubicBezTo>
                    <a:pt x="54" y="47"/>
                    <a:pt x="62" y="48"/>
                    <a:pt x="67" y="49"/>
                  </a:cubicBezTo>
                  <a:cubicBezTo>
                    <a:pt x="69" y="49"/>
                    <a:pt x="72" y="45"/>
                    <a:pt x="71" y="42"/>
                  </a:cubicBezTo>
                  <a:close/>
                  <a:moveTo>
                    <a:pt x="33" y="90"/>
                  </a:moveTo>
                  <a:cubicBezTo>
                    <a:pt x="30" y="90"/>
                    <a:pt x="27" y="90"/>
                    <a:pt x="24" y="91"/>
                  </a:cubicBezTo>
                  <a:cubicBezTo>
                    <a:pt x="23" y="89"/>
                    <a:pt x="22" y="88"/>
                    <a:pt x="22" y="85"/>
                  </a:cubicBezTo>
                  <a:cubicBezTo>
                    <a:pt x="25" y="84"/>
                    <a:pt x="29" y="82"/>
                    <a:pt x="32" y="82"/>
                  </a:cubicBezTo>
                  <a:cubicBezTo>
                    <a:pt x="32" y="82"/>
                    <a:pt x="33" y="82"/>
                    <a:pt x="33" y="82"/>
                  </a:cubicBezTo>
                  <a:cubicBezTo>
                    <a:pt x="34" y="85"/>
                    <a:pt x="33" y="87"/>
                    <a:pt x="33" y="90"/>
                  </a:cubicBezTo>
                  <a:close/>
                  <a:moveTo>
                    <a:pt x="38" y="81"/>
                  </a:moveTo>
                  <a:cubicBezTo>
                    <a:pt x="38" y="81"/>
                    <a:pt x="39" y="81"/>
                    <a:pt x="39" y="81"/>
                  </a:cubicBezTo>
                  <a:cubicBezTo>
                    <a:pt x="41" y="80"/>
                    <a:pt x="42" y="80"/>
                    <a:pt x="44" y="80"/>
                  </a:cubicBezTo>
                  <a:cubicBezTo>
                    <a:pt x="46" y="80"/>
                    <a:pt x="48" y="80"/>
                    <a:pt x="49" y="80"/>
                  </a:cubicBezTo>
                  <a:cubicBezTo>
                    <a:pt x="49" y="80"/>
                    <a:pt x="49" y="80"/>
                    <a:pt x="50" y="80"/>
                  </a:cubicBezTo>
                  <a:cubicBezTo>
                    <a:pt x="47" y="83"/>
                    <a:pt x="43" y="89"/>
                    <a:pt x="38" y="89"/>
                  </a:cubicBezTo>
                  <a:cubicBezTo>
                    <a:pt x="38" y="86"/>
                    <a:pt x="38" y="84"/>
                    <a:pt x="38" y="81"/>
                  </a:cubicBezTo>
                  <a:close/>
                  <a:moveTo>
                    <a:pt x="30" y="61"/>
                  </a:moveTo>
                  <a:cubicBezTo>
                    <a:pt x="29" y="60"/>
                    <a:pt x="30" y="58"/>
                    <a:pt x="30" y="56"/>
                  </a:cubicBezTo>
                  <a:cubicBezTo>
                    <a:pt x="32" y="55"/>
                    <a:pt x="35" y="54"/>
                    <a:pt x="37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56"/>
                    <a:pt x="34" y="62"/>
                    <a:pt x="30" y="6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6"/>
            <p:cNvSpPr>
              <a:spLocks noEditPoints="1"/>
            </p:cNvSpPr>
            <p:nvPr/>
          </p:nvSpPr>
          <p:spPr bwMode="auto">
            <a:xfrm>
              <a:off x="2885412" y="1922781"/>
              <a:ext cx="455613" cy="558800"/>
            </a:xfrm>
            <a:custGeom>
              <a:avLst/>
              <a:gdLst>
                <a:gd name="T0" fmla="*/ 108 w 121"/>
                <a:gd name="T1" fmla="*/ 71 h 146"/>
                <a:gd name="T2" fmla="*/ 89 w 121"/>
                <a:gd name="T3" fmla="*/ 40 h 146"/>
                <a:gd name="T4" fmla="*/ 81 w 121"/>
                <a:gd name="T5" fmla="*/ 59 h 146"/>
                <a:gd name="T6" fmla="*/ 69 w 121"/>
                <a:gd name="T7" fmla="*/ 78 h 146"/>
                <a:gd name="T8" fmla="*/ 65 w 121"/>
                <a:gd name="T9" fmla="*/ 112 h 146"/>
                <a:gd name="T10" fmla="*/ 60 w 121"/>
                <a:gd name="T11" fmla="*/ 109 h 146"/>
                <a:gd name="T12" fmla="*/ 42 w 121"/>
                <a:gd name="T13" fmla="*/ 120 h 146"/>
                <a:gd name="T14" fmla="*/ 60 w 121"/>
                <a:gd name="T15" fmla="*/ 107 h 146"/>
                <a:gd name="T16" fmla="*/ 60 w 121"/>
                <a:gd name="T17" fmla="*/ 92 h 146"/>
                <a:gd name="T18" fmla="*/ 43 w 121"/>
                <a:gd name="T19" fmla="*/ 90 h 146"/>
                <a:gd name="T20" fmla="*/ 58 w 121"/>
                <a:gd name="T21" fmla="*/ 75 h 146"/>
                <a:gd name="T22" fmla="*/ 74 w 121"/>
                <a:gd name="T23" fmla="*/ 64 h 146"/>
                <a:gd name="T24" fmla="*/ 53 w 121"/>
                <a:gd name="T25" fmla="*/ 59 h 146"/>
                <a:gd name="T26" fmla="*/ 62 w 121"/>
                <a:gd name="T27" fmla="*/ 42 h 146"/>
                <a:gd name="T28" fmla="*/ 75 w 121"/>
                <a:gd name="T29" fmla="*/ 30 h 146"/>
                <a:gd name="T30" fmla="*/ 61 w 121"/>
                <a:gd name="T31" fmla="*/ 0 h 146"/>
                <a:gd name="T32" fmla="*/ 49 w 121"/>
                <a:gd name="T33" fmla="*/ 30 h 146"/>
                <a:gd name="T34" fmla="*/ 42 w 121"/>
                <a:gd name="T35" fmla="*/ 32 h 146"/>
                <a:gd name="T36" fmla="*/ 21 w 121"/>
                <a:gd name="T37" fmla="*/ 23 h 146"/>
                <a:gd name="T38" fmla="*/ 0 w 121"/>
                <a:gd name="T39" fmla="*/ 48 h 146"/>
                <a:gd name="T40" fmla="*/ 35 w 121"/>
                <a:gd name="T41" fmla="*/ 64 h 146"/>
                <a:gd name="T42" fmla="*/ 28 w 121"/>
                <a:gd name="T43" fmla="*/ 96 h 146"/>
                <a:gd name="T44" fmla="*/ 38 w 121"/>
                <a:gd name="T45" fmla="*/ 85 h 146"/>
                <a:gd name="T46" fmla="*/ 7 w 121"/>
                <a:gd name="T47" fmla="*/ 104 h 146"/>
                <a:gd name="T48" fmla="*/ 38 w 121"/>
                <a:gd name="T49" fmla="*/ 99 h 146"/>
                <a:gd name="T50" fmla="*/ 8 w 121"/>
                <a:gd name="T51" fmla="*/ 116 h 146"/>
                <a:gd name="T52" fmla="*/ 37 w 121"/>
                <a:gd name="T53" fmla="*/ 113 h 146"/>
                <a:gd name="T54" fmla="*/ 31 w 121"/>
                <a:gd name="T55" fmla="*/ 119 h 146"/>
                <a:gd name="T56" fmla="*/ 9 w 121"/>
                <a:gd name="T57" fmla="*/ 132 h 146"/>
                <a:gd name="T58" fmla="*/ 39 w 121"/>
                <a:gd name="T59" fmla="*/ 132 h 146"/>
                <a:gd name="T60" fmla="*/ 61 w 121"/>
                <a:gd name="T61" fmla="*/ 116 h 146"/>
                <a:gd name="T62" fmla="*/ 61 w 121"/>
                <a:gd name="T63" fmla="*/ 139 h 146"/>
                <a:gd name="T64" fmla="*/ 69 w 121"/>
                <a:gd name="T65" fmla="*/ 130 h 146"/>
                <a:gd name="T66" fmla="*/ 103 w 121"/>
                <a:gd name="T67" fmla="*/ 124 h 146"/>
                <a:gd name="T68" fmla="*/ 113 w 121"/>
                <a:gd name="T69" fmla="*/ 96 h 146"/>
                <a:gd name="T70" fmla="*/ 59 w 121"/>
                <a:gd name="T71" fmla="*/ 65 h 146"/>
                <a:gd name="T72" fmla="*/ 59 w 121"/>
                <a:gd name="T73" fmla="*/ 65 h 146"/>
                <a:gd name="T74" fmla="*/ 27 w 121"/>
                <a:gd name="T75" fmla="*/ 75 h 146"/>
                <a:gd name="T76" fmla="*/ 38 w 121"/>
                <a:gd name="T77" fmla="*/ 78 h 146"/>
                <a:gd name="T78" fmla="*/ 47 w 121"/>
                <a:gd name="T79" fmla="*/ 45 h 146"/>
                <a:gd name="T80" fmla="*/ 39 w 121"/>
                <a:gd name="T81" fmla="*/ 55 h 146"/>
                <a:gd name="T82" fmla="*/ 86 w 121"/>
                <a:gd name="T83" fmla="*/ 129 h 146"/>
                <a:gd name="T84" fmla="*/ 74 w 121"/>
                <a:gd name="T85" fmla="*/ 124 h 146"/>
                <a:gd name="T86" fmla="*/ 72 w 121"/>
                <a:gd name="T87" fmla="*/ 120 h 146"/>
                <a:gd name="T88" fmla="*/ 102 w 121"/>
                <a:gd name="T89" fmla="*/ 77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1" h="146">
                  <a:moveTo>
                    <a:pt x="116" y="76"/>
                  </a:moveTo>
                  <a:cubicBezTo>
                    <a:pt x="115" y="74"/>
                    <a:pt x="114" y="74"/>
                    <a:pt x="112" y="74"/>
                  </a:cubicBezTo>
                  <a:cubicBezTo>
                    <a:pt x="111" y="73"/>
                    <a:pt x="110" y="72"/>
                    <a:pt x="108" y="71"/>
                  </a:cubicBezTo>
                  <a:cubicBezTo>
                    <a:pt x="104" y="69"/>
                    <a:pt x="89" y="73"/>
                    <a:pt x="85" y="74"/>
                  </a:cubicBezTo>
                  <a:cubicBezTo>
                    <a:pt x="85" y="74"/>
                    <a:pt x="84" y="73"/>
                    <a:pt x="84" y="73"/>
                  </a:cubicBezTo>
                  <a:cubicBezTo>
                    <a:pt x="86" y="63"/>
                    <a:pt x="92" y="50"/>
                    <a:pt x="89" y="40"/>
                  </a:cubicBezTo>
                  <a:cubicBezTo>
                    <a:pt x="88" y="40"/>
                    <a:pt x="88" y="41"/>
                    <a:pt x="87" y="41"/>
                  </a:cubicBezTo>
                  <a:cubicBezTo>
                    <a:pt x="86" y="44"/>
                    <a:pt x="86" y="47"/>
                    <a:pt x="85" y="51"/>
                  </a:cubicBezTo>
                  <a:cubicBezTo>
                    <a:pt x="84" y="54"/>
                    <a:pt x="82" y="56"/>
                    <a:pt x="81" y="59"/>
                  </a:cubicBezTo>
                  <a:cubicBezTo>
                    <a:pt x="81" y="61"/>
                    <a:pt x="81" y="62"/>
                    <a:pt x="81" y="64"/>
                  </a:cubicBezTo>
                  <a:cubicBezTo>
                    <a:pt x="80" y="67"/>
                    <a:pt x="79" y="71"/>
                    <a:pt x="78" y="74"/>
                  </a:cubicBezTo>
                  <a:cubicBezTo>
                    <a:pt x="76" y="76"/>
                    <a:pt x="71" y="76"/>
                    <a:pt x="69" y="78"/>
                  </a:cubicBezTo>
                  <a:cubicBezTo>
                    <a:pt x="70" y="80"/>
                    <a:pt x="73" y="82"/>
                    <a:pt x="75" y="82"/>
                  </a:cubicBezTo>
                  <a:cubicBezTo>
                    <a:pt x="77" y="86"/>
                    <a:pt x="69" y="110"/>
                    <a:pt x="67" y="113"/>
                  </a:cubicBezTo>
                  <a:cubicBezTo>
                    <a:pt x="66" y="113"/>
                    <a:pt x="66" y="113"/>
                    <a:pt x="65" y="112"/>
                  </a:cubicBezTo>
                  <a:cubicBezTo>
                    <a:pt x="65" y="112"/>
                    <a:pt x="65" y="112"/>
                    <a:pt x="65" y="111"/>
                  </a:cubicBezTo>
                  <a:cubicBezTo>
                    <a:pt x="65" y="111"/>
                    <a:pt x="66" y="111"/>
                    <a:pt x="66" y="111"/>
                  </a:cubicBezTo>
                  <a:cubicBezTo>
                    <a:pt x="65" y="110"/>
                    <a:pt x="62" y="110"/>
                    <a:pt x="60" y="109"/>
                  </a:cubicBezTo>
                  <a:cubicBezTo>
                    <a:pt x="60" y="109"/>
                    <a:pt x="60" y="109"/>
                    <a:pt x="59" y="109"/>
                  </a:cubicBezTo>
                  <a:cubicBezTo>
                    <a:pt x="59" y="110"/>
                    <a:pt x="60" y="111"/>
                    <a:pt x="60" y="112"/>
                  </a:cubicBezTo>
                  <a:cubicBezTo>
                    <a:pt x="59" y="113"/>
                    <a:pt x="43" y="120"/>
                    <a:pt x="42" y="120"/>
                  </a:cubicBezTo>
                  <a:cubicBezTo>
                    <a:pt x="42" y="118"/>
                    <a:pt x="44" y="111"/>
                    <a:pt x="44" y="110"/>
                  </a:cubicBezTo>
                  <a:cubicBezTo>
                    <a:pt x="44" y="110"/>
                    <a:pt x="44" y="110"/>
                    <a:pt x="45" y="110"/>
                  </a:cubicBezTo>
                  <a:cubicBezTo>
                    <a:pt x="45" y="110"/>
                    <a:pt x="58" y="107"/>
                    <a:pt x="60" y="107"/>
                  </a:cubicBezTo>
                  <a:cubicBezTo>
                    <a:pt x="61" y="107"/>
                    <a:pt x="61" y="106"/>
                    <a:pt x="62" y="105"/>
                  </a:cubicBezTo>
                  <a:cubicBezTo>
                    <a:pt x="62" y="97"/>
                    <a:pt x="47" y="104"/>
                    <a:pt x="43" y="105"/>
                  </a:cubicBezTo>
                  <a:cubicBezTo>
                    <a:pt x="43" y="96"/>
                    <a:pt x="55" y="97"/>
                    <a:pt x="60" y="92"/>
                  </a:cubicBezTo>
                  <a:cubicBezTo>
                    <a:pt x="59" y="91"/>
                    <a:pt x="59" y="91"/>
                    <a:pt x="59" y="90"/>
                  </a:cubicBezTo>
                  <a:cubicBezTo>
                    <a:pt x="54" y="87"/>
                    <a:pt x="50" y="89"/>
                    <a:pt x="45" y="90"/>
                  </a:cubicBezTo>
                  <a:cubicBezTo>
                    <a:pt x="44" y="90"/>
                    <a:pt x="44" y="90"/>
                    <a:pt x="43" y="90"/>
                  </a:cubicBezTo>
                  <a:cubicBezTo>
                    <a:pt x="44" y="88"/>
                    <a:pt x="44" y="85"/>
                    <a:pt x="45" y="82"/>
                  </a:cubicBezTo>
                  <a:cubicBezTo>
                    <a:pt x="49" y="80"/>
                    <a:pt x="60" y="83"/>
                    <a:pt x="62" y="77"/>
                  </a:cubicBezTo>
                  <a:cubicBezTo>
                    <a:pt x="60" y="76"/>
                    <a:pt x="60" y="75"/>
                    <a:pt x="58" y="75"/>
                  </a:cubicBezTo>
                  <a:cubicBezTo>
                    <a:pt x="58" y="75"/>
                    <a:pt x="58" y="74"/>
                    <a:pt x="58" y="74"/>
                  </a:cubicBezTo>
                  <a:cubicBezTo>
                    <a:pt x="61" y="72"/>
                    <a:pt x="63" y="70"/>
                    <a:pt x="66" y="68"/>
                  </a:cubicBezTo>
                  <a:cubicBezTo>
                    <a:pt x="70" y="66"/>
                    <a:pt x="72" y="68"/>
                    <a:pt x="74" y="64"/>
                  </a:cubicBezTo>
                  <a:cubicBezTo>
                    <a:pt x="74" y="63"/>
                    <a:pt x="74" y="62"/>
                    <a:pt x="74" y="61"/>
                  </a:cubicBezTo>
                  <a:cubicBezTo>
                    <a:pt x="67" y="51"/>
                    <a:pt x="63" y="62"/>
                    <a:pt x="54" y="59"/>
                  </a:cubicBezTo>
                  <a:cubicBezTo>
                    <a:pt x="54" y="59"/>
                    <a:pt x="54" y="59"/>
                    <a:pt x="53" y="59"/>
                  </a:cubicBezTo>
                  <a:cubicBezTo>
                    <a:pt x="54" y="58"/>
                    <a:pt x="54" y="57"/>
                    <a:pt x="54" y="57"/>
                  </a:cubicBezTo>
                  <a:cubicBezTo>
                    <a:pt x="56" y="52"/>
                    <a:pt x="52" y="52"/>
                    <a:pt x="55" y="46"/>
                  </a:cubicBezTo>
                  <a:cubicBezTo>
                    <a:pt x="62" y="45"/>
                    <a:pt x="59" y="44"/>
                    <a:pt x="62" y="42"/>
                  </a:cubicBezTo>
                  <a:cubicBezTo>
                    <a:pt x="64" y="42"/>
                    <a:pt x="65" y="42"/>
                    <a:pt x="67" y="42"/>
                  </a:cubicBezTo>
                  <a:cubicBezTo>
                    <a:pt x="70" y="40"/>
                    <a:pt x="73" y="38"/>
                    <a:pt x="75" y="36"/>
                  </a:cubicBezTo>
                  <a:cubicBezTo>
                    <a:pt x="75" y="34"/>
                    <a:pt x="75" y="32"/>
                    <a:pt x="75" y="30"/>
                  </a:cubicBezTo>
                  <a:cubicBezTo>
                    <a:pt x="72" y="29"/>
                    <a:pt x="70" y="28"/>
                    <a:pt x="68" y="27"/>
                  </a:cubicBezTo>
                  <a:cubicBezTo>
                    <a:pt x="66" y="26"/>
                    <a:pt x="66" y="24"/>
                    <a:pt x="64" y="23"/>
                  </a:cubicBezTo>
                  <a:cubicBezTo>
                    <a:pt x="64" y="13"/>
                    <a:pt x="71" y="6"/>
                    <a:pt x="61" y="0"/>
                  </a:cubicBezTo>
                  <a:cubicBezTo>
                    <a:pt x="61" y="0"/>
                    <a:pt x="60" y="0"/>
                    <a:pt x="60" y="0"/>
                  </a:cubicBezTo>
                  <a:cubicBezTo>
                    <a:pt x="58" y="7"/>
                    <a:pt x="57" y="20"/>
                    <a:pt x="54" y="25"/>
                  </a:cubicBezTo>
                  <a:cubicBezTo>
                    <a:pt x="53" y="27"/>
                    <a:pt x="50" y="28"/>
                    <a:pt x="49" y="30"/>
                  </a:cubicBezTo>
                  <a:cubicBezTo>
                    <a:pt x="47" y="32"/>
                    <a:pt x="46" y="34"/>
                    <a:pt x="42" y="34"/>
                  </a:cubicBezTo>
                  <a:cubicBezTo>
                    <a:pt x="42" y="33"/>
                    <a:pt x="42" y="34"/>
                    <a:pt x="43" y="33"/>
                  </a:cubicBezTo>
                  <a:cubicBezTo>
                    <a:pt x="42" y="33"/>
                    <a:pt x="42" y="33"/>
                    <a:pt x="42" y="32"/>
                  </a:cubicBezTo>
                  <a:cubicBezTo>
                    <a:pt x="40" y="35"/>
                    <a:pt x="35" y="34"/>
                    <a:pt x="31" y="34"/>
                  </a:cubicBezTo>
                  <a:cubicBezTo>
                    <a:pt x="27" y="31"/>
                    <a:pt x="25" y="27"/>
                    <a:pt x="22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5"/>
                    <a:pt x="26" y="35"/>
                    <a:pt x="25" y="38"/>
                  </a:cubicBezTo>
                  <a:cubicBezTo>
                    <a:pt x="24" y="40"/>
                    <a:pt x="19" y="40"/>
                    <a:pt x="18" y="41"/>
                  </a:cubicBezTo>
                  <a:cubicBezTo>
                    <a:pt x="12" y="43"/>
                    <a:pt x="5" y="44"/>
                    <a:pt x="0" y="48"/>
                  </a:cubicBezTo>
                  <a:cubicBezTo>
                    <a:pt x="3" y="62"/>
                    <a:pt x="18" y="53"/>
                    <a:pt x="29" y="53"/>
                  </a:cubicBezTo>
                  <a:cubicBezTo>
                    <a:pt x="30" y="55"/>
                    <a:pt x="29" y="57"/>
                    <a:pt x="30" y="59"/>
                  </a:cubicBezTo>
                  <a:cubicBezTo>
                    <a:pt x="31" y="61"/>
                    <a:pt x="33" y="63"/>
                    <a:pt x="35" y="64"/>
                  </a:cubicBezTo>
                  <a:cubicBezTo>
                    <a:pt x="33" y="67"/>
                    <a:pt x="16" y="69"/>
                    <a:pt x="10" y="69"/>
                  </a:cubicBezTo>
                  <a:cubicBezTo>
                    <a:pt x="10" y="69"/>
                    <a:pt x="10" y="70"/>
                    <a:pt x="10" y="70"/>
                  </a:cubicBezTo>
                  <a:cubicBezTo>
                    <a:pt x="11" y="78"/>
                    <a:pt x="19" y="96"/>
                    <a:pt x="28" y="96"/>
                  </a:cubicBezTo>
                  <a:cubicBezTo>
                    <a:pt x="28" y="96"/>
                    <a:pt x="29" y="95"/>
                    <a:pt x="29" y="95"/>
                  </a:cubicBezTo>
                  <a:cubicBezTo>
                    <a:pt x="31" y="93"/>
                    <a:pt x="30" y="91"/>
                    <a:pt x="30" y="87"/>
                  </a:cubicBezTo>
                  <a:cubicBezTo>
                    <a:pt x="32" y="85"/>
                    <a:pt x="35" y="84"/>
                    <a:pt x="38" y="85"/>
                  </a:cubicBezTo>
                  <a:cubicBezTo>
                    <a:pt x="38" y="88"/>
                    <a:pt x="38" y="90"/>
                    <a:pt x="38" y="93"/>
                  </a:cubicBezTo>
                  <a:cubicBezTo>
                    <a:pt x="28" y="96"/>
                    <a:pt x="19" y="103"/>
                    <a:pt x="8" y="104"/>
                  </a:cubicBezTo>
                  <a:cubicBezTo>
                    <a:pt x="8" y="104"/>
                    <a:pt x="7" y="104"/>
                    <a:pt x="7" y="104"/>
                  </a:cubicBezTo>
                  <a:cubicBezTo>
                    <a:pt x="7" y="104"/>
                    <a:pt x="7" y="105"/>
                    <a:pt x="7" y="105"/>
                  </a:cubicBezTo>
                  <a:cubicBezTo>
                    <a:pt x="9" y="106"/>
                    <a:pt x="11" y="107"/>
                    <a:pt x="13" y="108"/>
                  </a:cubicBezTo>
                  <a:cubicBezTo>
                    <a:pt x="18" y="110"/>
                    <a:pt x="31" y="100"/>
                    <a:pt x="38" y="99"/>
                  </a:cubicBezTo>
                  <a:cubicBezTo>
                    <a:pt x="38" y="102"/>
                    <a:pt x="38" y="105"/>
                    <a:pt x="37" y="107"/>
                  </a:cubicBezTo>
                  <a:cubicBezTo>
                    <a:pt x="31" y="111"/>
                    <a:pt x="21" y="114"/>
                    <a:pt x="14" y="116"/>
                  </a:cubicBezTo>
                  <a:cubicBezTo>
                    <a:pt x="11" y="117"/>
                    <a:pt x="10" y="116"/>
                    <a:pt x="8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8"/>
                    <a:pt x="8" y="118"/>
                    <a:pt x="9" y="119"/>
                  </a:cubicBezTo>
                  <a:cubicBezTo>
                    <a:pt x="15" y="123"/>
                    <a:pt x="31" y="113"/>
                    <a:pt x="37" y="113"/>
                  </a:cubicBezTo>
                  <a:cubicBezTo>
                    <a:pt x="37" y="116"/>
                    <a:pt x="37" y="119"/>
                    <a:pt x="37" y="122"/>
                  </a:cubicBezTo>
                  <a:cubicBezTo>
                    <a:pt x="35" y="122"/>
                    <a:pt x="33" y="120"/>
                    <a:pt x="32" y="118"/>
                  </a:cubicBezTo>
                  <a:cubicBezTo>
                    <a:pt x="32" y="118"/>
                    <a:pt x="32" y="119"/>
                    <a:pt x="31" y="119"/>
                  </a:cubicBezTo>
                  <a:cubicBezTo>
                    <a:pt x="33" y="120"/>
                    <a:pt x="34" y="122"/>
                    <a:pt x="34" y="124"/>
                  </a:cubicBezTo>
                  <a:cubicBezTo>
                    <a:pt x="27" y="127"/>
                    <a:pt x="20" y="131"/>
                    <a:pt x="13" y="134"/>
                  </a:cubicBezTo>
                  <a:cubicBezTo>
                    <a:pt x="11" y="134"/>
                    <a:pt x="10" y="133"/>
                    <a:pt x="9" y="132"/>
                  </a:cubicBezTo>
                  <a:cubicBezTo>
                    <a:pt x="8" y="132"/>
                    <a:pt x="8" y="133"/>
                    <a:pt x="8" y="133"/>
                  </a:cubicBezTo>
                  <a:cubicBezTo>
                    <a:pt x="8" y="146"/>
                    <a:pt x="29" y="131"/>
                    <a:pt x="36" y="130"/>
                  </a:cubicBezTo>
                  <a:cubicBezTo>
                    <a:pt x="37" y="131"/>
                    <a:pt x="38" y="131"/>
                    <a:pt x="39" y="132"/>
                  </a:cubicBezTo>
                  <a:cubicBezTo>
                    <a:pt x="43" y="131"/>
                    <a:pt x="41" y="128"/>
                    <a:pt x="44" y="126"/>
                  </a:cubicBezTo>
                  <a:cubicBezTo>
                    <a:pt x="49" y="122"/>
                    <a:pt x="56" y="120"/>
                    <a:pt x="60" y="116"/>
                  </a:cubicBezTo>
                  <a:cubicBezTo>
                    <a:pt x="60" y="116"/>
                    <a:pt x="61" y="116"/>
                    <a:pt x="61" y="116"/>
                  </a:cubicBezTo>
                  <a:cubicBezTo>
                    <a:pt x="62" y="117"/>
                    <a:pt x="64" y="118"/>
                    <a:pt x="64" y="120"/>
                  </a:cubicBezTo>
                  <a:cubicBezTo>
                    <a:pt x="66" y="124"/>
                    <a:pt x="62" y="136"/>
                    <a:pt x="61" y="139"/>
                  </a:cubicBezTo>
                  <a:cubicBezTo>
                    <a:pt x="61" y="139"/>
                    <a:pt x="61" y="139"/>
                    <a:pt x="61" y="139"/>
                  </a:cubicBezTo>
                  <a:cubicBezTo>
                    <a:pt x="61" y="139"/>
                    <a:pt x="61" y="140"/>
                    <a:pt x="61" y="140"/>
                  </a:cubicBezTo>
                  <a:cubicBezTo>
                    <a:pt x="63" y="138"/>
                    <a:pt x="68" y="131"/>
                    <a:pt x="68" y="130"/>
                  </a:cubicBezTo>
                  <a:cubicBezTo>
                    <a:pt x="69" y="130"/>
                    <a:pt x="69" y="130"/>
                    <a:pt x="69" y="130"/>
                  </a:cubicBezTo>
                  <a:cubicBezTo>
                    <a:pt x="70" y="132"/>
                    <a:pt x="72" y="134"/>
                    <a:pt x="73" y="136"/>
                  </a:cubicBezTo>
                  <a:cubicBezTo>
                    <a:pt x="74" y="138"/>
                    <a:pt x="85" y="145"/>
                    <a:pt x="87" y="145"/>
                  </a:cubicBezTo>
                  <a:cubicBezTo>
                    <a:pt x="95" y="141"/>
                    <a:pt x="100" y="132"/>
                    <a:pt x="103" y="124"/>
                  </a:cubicBezTo>
                  <a:cubicBezTo>
                    <a:pt x="104" y="121"/>
                    <a:pt x="105" y="119"/>
                    <a:pt x="106" y="116"/>
                  </a:cubicBezTo>
                  <a:cubicBezTo>
                    <a:pt x="107" y="115"/>
                    <a:pt x="107" y="114"/>
                    <a:pt x="108" y="112"/>
                  </a:cubicBezTo>
                  <a:cubicBezTo>
                    <a:pt x="110" y="107"/>
                    <a:pt x="111" y="101"/>
                    <a:pt x="113" y="96"/>
                  </a:cubicBezTo>
                  <a:cubicBezTo>
                    <a:pt x="115" y="89"/>
                    <a:pt x="121" y="83"/>
                    <a:pt x="116" y="76"/>
                  </a:cubicBezTo>
                  <a:close/>
                  <a:moveTo>
                    <a:pt x="59" y="65"/>
                  </a:moveTo>
                  <a:cubicBezTo>
                    <a:pt x="59" y="65"/>
                    <a:pt x="59" y="65"/>
                    <a:pt x="59" y="65"/>
                  </a:cubicBezTo>
                  <a:cubicBezTo>
                    <a:pt x="58" y="68"/>
                    <a:pt x="50" y="76"/>
                    <a:pt x="45" y="76"/>
                  </a:cubicBezTo>
                  <a:cubicBezTo>
                    <a:pt x="45" y="72"/>
                    <a:pt x="46" y="70"/>
                    <a:pt x="46" y="67"/>
                  </a:cubicBezTo>
                  <a:cubicBezTo>
                    <a:pt x="51" y="67"/>
                    <a:pt x="55" y="66"/>
                    <a:pt x="59" y="65"/>
                  </a:cubicBezTo>
                  <a:close/>
                  <a:moveTo>
                    <a:pt x="38" y="78"/>
                  </a:moveTo>
                  <a:cubicBezTo>
                    <a:pt x="36" y="79"/>
                    <a:pt x="29" y="83"/>
                    <a:pt x="27" y="80"/>
                  </a:cubicBezTo>
                  <a:cubicBezTo>
                    <a:pt x="27" y="78"/>
                    <a:pt x="27" y="77"/>
                    <a:pt x="27" y="75"/>
                  </a:cubicBezTo>
                  <a:cubicBezTo>
                    <a:pt x="30" y="74"/>
                    <a:pt x="35" y="74"/>
                    <a:pt x="37" y="72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8" y="74"/>
                    <a:pt x="38" y="76"/>
                    <a:pt x="38" y="78"/>
                  </a:cubicBezTo>
                  <a:close/>
                  <a:moveTo>
                    <a:pt x="39" y="55"/>
                  </a:moveTo>
                  <a:cubicBezTo>
                    <a:pt x="36" y="51"/>
                    <a:pt x="43" y="46"/>
                    <a:pt x="45" y="45"/>
                  </a:cubicBezTo>
                  <a:cubicBezTo>
                    <a:pt x="45" y="45"/>
                    <a:pt x="46" y="45"/>
                    <a:pt x="47" y="45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6" y="48"/>
                    <a:pt x="44" y="50"/>
                    <a:pt x="44" y="54"/>
                  </a:cubicBezTo>
                  <a:cubicBezTo>
                    <a:pt x="42" y="54"/>
                    <a:pt x="41" y="54"/>
                    <a:pt x="39" y="55"/>
                  </a:cubicBezTo>
                  <a:close/>
                  <a:moveTo>
                    <a:pt x="101" y="93"/>
                  </a:moveTo>
                  <a:cubicBezTo>
                    <a:pt x="98" y="103"/>
                    <a:pt x="95" y="112"/>
                    <a:pt x="91" y="121"/>
                  </a:cubicBezTo>
                  <a:cubicBezTo>
                    <a:pt x="90" y="124"/>
                    <a:pt x="87" y="126"/>
                    <a:pt x="86" y="129"/>
                  </a:cubicBezTo>
                  <a:cubicBezTo>
                    <a:pt x="85" y="130"/>
                    <a:pt x="85" y="130"/>
                    <a:pt x="84" y="130"/>
                  </a:cubicBezTo>
                  <a:cubicBezTo>
                    <a:pt x="81" y="128"/>
                    <a:pt x="78" y="126"/>
                    <a:pt x="76" y="123"/>
                  </a:cubicBezTo>
                  <a:cubicBezTo>
                    <a:pt x="76" y="123"/>
                    <a:pt x="75" y="124"/>
                    <a:pt x="74" y="124"/>
                  </a:cubicBezTo>
                  <a:cubicBezTo>
                    <a:pt x="74" y="124"/>
                    <a:pt x="74" y="123"/>
                    <a:pt x="74" y="123"/>
                  </a:cubicBezTo>
                  <a:cubicBezTo>
                    <a:pt x="73" y="122"/>
                    <a:pt x="74" y="122"/>
                    <a:pt x="74" y="122"/>
                  </a:cubicBezTo>
                  <a:cubicBezTo>
                    <a:pt x="73" y="121"/>
                    <a:pt x="73" y="120"/>
                    <a:pt x="72" y="120"/>
                  </a:cubicBezTo>
                  <a:cubicBezTo>
                    <a:pt x="72" y="113"/>
                    <a:pt x="81" y="85"/>
                    <a:pt x="84" y="81"/>
                  </a:cubicBezTo>
                  <a:cubicBezTo>
                    <a:pt x="87" y="78"/>
                    <a:pt x="91" y="79"/>
                    <a:pt x="95" y="76"/>
                  </a:cubicBezTo>
                  <a:cubicBezTo>
                    <a:pt x="98" y="76"/>
                    <a:pt x="100" y="76"/>
                    <a:pt x="102" y="77"/>
                  </a:cubicBezTo>
                  <a:cubicBezTo>
                    <a:pt x="106" y="82"/>
                    <a:pt x="102" y="88"/>
                    <a:pt x="101" y="93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7"/>
            <p:cNvSpPr/>
            <p:nvPr/>
          </p:nvSpPr>
          <p:spPr bwMode="auto">
            <a:xfrm>
              <a:off x="6612862" y="224504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8"/>
            <p:cNvSpPr>
              <a:spLocks noEditPoints="1"/>
            </p:cNvSpPr>
            <p:nvPr/>
          </p:nvSpPr>
          <p:spPr bwMode="auto">
            <a:xfrm>
              <a:off x="5288887" y="1892618"/>
              <a:ext cx="411163" cy="566738"/>
            </a:xfrm>
            <a:custGeom>
              <a:avLst/>
              <a:gdLst>
                <a:gd name="T0" fmla="*/ 58 w 109"/>
                <a:gd name="T1" fmla="*/ 98 h 148"/>
                <a:gd name="T2" fmla="*/ 85 w 109"/>
                <a:gd name="T3" fmla="*/ 69 h 148"/>
                <a:gd name="T4" fmla="*/ 84 w 109"/>
                <a:gd name="T5" fmla="*/ 60 h 148"/>
                <a:gd name="T6" fmla="*/ 72 w 109"/>
                <a:gd name="T7" fmla="*/ 70 h 148"/>
                <a:gd name="T8" fmla="*/ 56 w 109"/>
                <a:gd name="T9" fmla="*/ 85 h 148"/>
                <a:gd name="T10" fmla="*/ 84 w 109"/>
                <a:gd name="T11" fmla="*/ 47 h 148"/>
                <a:gd name="T12" fmla="*/ 82 w 109"/>
                <a:gd name="T13" fmla="*/ 37 h 148"/>
                <a:gd name="T14" fmla="*/ 67 w 109"/>
                <a:gd name="T15" fmla="*/ 31 h 148"/>
                <a:gd name="T16" fmla="*/ 67 w 109"/>
                <a:gd name="T17" fmla="*/ 33 h 148"/>
                <a:gd name="T18" fmla="*/ 64 w 109"/>
                <a:gd name="T19" fmla="*/ 34 h 148"/>
                <a:gd name="T20" fmla="*/ 57 w 109"/>
                <a:gd name="T21" fmla="*/ 41 h 148"/>
                <a:gd name="T22" fmla="*/ 42 w 109"/>
                <a:gd name="T23" fmla="*/ 1 h 148"/>
                <a:gd name="T24" fmla="*/ 43 w 109"/>
                <a:gd name="T25" fmla="*/ 10 h 148"/>
                <a:gd name="T26" fmla="*/ 43 w 109"/>
                <a:gd name="T27" fmla="*/ 45 h 148"/>
                <a:gd name="T28" fmla="*/ 0 w 109"/>
                <a:gd name="T29" fmla="*/ 55 h 148"/>
                <a:gd name="T30" fmla="*/ 43 w 109"/>
                <a:gd name="T31" fmla="*/ 59 h 148"/>
                <a:gd name="T32" fmla="*/ 43 w 109"/>
                <a:gd name="T33" fmla="*/ 83 h 148"/>
                <a:gd name="T34" fmla="*/ 42 w 109"/>
                <a:gd name="T35" fmla="*/ 83 h 148"/>
                <a:gd name="T36" fmla="*/ 40 w 109"/>
                <a:gd name="T37" fmla="*/ 86 h 148"/>
                <a:gd name="T38" fmla="*/ 26 w 109"/>
                <a:gd name="T39" fmla="*/ 101 h 148"/>
                <a:gd name="T40" fmla="*/ 8 w 109"/>
                <a:gd name="T41" fmla="*/ 133 h 148"/>
                <a:gd name="T42" fmla="*/ 27 w 109"/>
                <a:gd name="T43" fmla="*/ 133 h 148"/>
                <a:gd name="T44" fmla="*/ 47 w 109"/>
                <a:gd name="T45" fmla="*/ 145 h 148"/>
                <a:gd name="T46" fmla="*/ 56 w 109"/>
                <a:gd name="T47" fmla="*/ 119 h 148"/>
                <a:gd name="T48" fmla="*/ 90 w 109"/>
                <a:gd name="T49" fmla="*/ 117 h 148"/>
                <a:gd name="T50" fmla="*/ 87 w 109"/>
                <a:gd name="T51" fmla="*/ 120 h 148"/>
                <a:gd name="T52" fmla="*/ 109 w 109"/>
                <a:gd name="T53" fmla="*/ 121 h 148"/>
                <a:gd name="T54" fmla="*/ 41 w 109"/>
                <a:gd name="T55" fmla="*/ 124 h 148"/>
                <a:gd name="T56" fmla="*/ 35 w 109"/>
                <a:gd name="T57" fmla="*/ 124 h 148"/>
                <a:gd name="T58" fmla="*/ 33 w 109"/>
                <a:gd name="T59" fmla="*/ 125 h 148"/>
                <a:gd name="T60" fmla="*/ 28 w 109"/>
                <a:gd name="T61" fmla="*/ 124 h 148"/>
                <a:gd name="T62" fmla="*/ 24 w 109"/>
                <a:gd name="T63" fmla="*/ 124 h 148"/>
                <a:gd name="T64" fmla="*/ 35 w 109"/>
                <a:gd name="T65" fmla="*/ 102 h 148"/>
                <a:gd name="T66" fmla="*/ 41 w 109"/>
                <a:gd name="T67" fmla="*/ 124 h 148"/>
                <a:gd name="T68" fmla="*/ 39 w 109"/>
                <a:gd name="T69" fmla="*/ 97 h 148"/>
                <a:gd name="T70" fmla="*/ 43 w 109"/>
                <a:gd name="T71" fmla="*/ 92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9" h="148">
                  <a:moveTo>
                    <a:pt x="74" y="104"/>
                  </a:moveTo>
                  <a:cubicBezTo>
                    <a:pt x="69" y="102"/>
                    <a:pt x="62" y="102"/>
                    <a:pt x="58" y="98"/>
                  </a:cubicBezTo>
                  <a:cubicBezTo>
                    <a:pt x="56" y="97"/>
                    <a:pt x="57" y="93"/>
                    <a:pt x="57" y="90"/>
                  </a:cubicBezTo>
                  <a:cubicBezTo>
                    <a:pt x="64" y="81"/>
                    <a:pt x="79" y="78"/>
                    <a:pt x="85" y="69"/>
                  </a:cubicBezTo>
                  <a:cubicBezTo>
                    <a:pt x="86" y="68"/>
                    <a:pt x="86" y="65"/>
                    <a:pt x="87" y="64"/>
                  </a:cubicBezTo>
                  <a:cubicBezTo>
                    <a:pt x="86" y="62"/>
                    <a:pt x="85" y="61"/>
                    <a:pt x="84" y="60"/>
                  </a:cubicBezTo>
                  <a:cubicBezTo>
                    <a:pt x="81" y="61"/>
                    <a:pt x="79" y="61"/>
                    <a:pt x="77" y="61"/>
                  </a:cubicBezTo>
                  <a:cubicBezTo>
                    <a:pt x="75" y="63"/>
                    <a:pt x="74" y="67"/>
                    <a:pt x="72" y="70"/>
                  </a:cubicBezTo>
                  <a:cubicBezTo>
                    <a:pt x="70" y="74"/>
                    <a:pt x="61" y="83"/>
                    <a:pt x="57" y="85"/>
                  </a:cubicBezTo>
                  <a:cubicBezTo>
                    <a:pt x="57" y="85"/>
                    <a:pt x="57" y="85"/>
                    <a:pt x="56" y="85"/>
                  </a:cubicBezTo>
                  <a:cubicBezTo>
                    <a:pt x="57" y="77"/>
                    <a:pt x="56" y="63"/>
                    <a:pt x="58" y="55"/>
                  </a:cubicBezTo>
                  <a:cubicBezTo>
                    <a:pt x="67" y="50"/>
                    <a:pt x="80" y="54"/>
                    <a:pt x="84" y="47"/>
                  </a:cubicBezTo>
                  <a:cubicBezTo>
                    <a:pt x="84" y="43"/>
                    <a:pt x="82" y="43"/>
                    <a:pt x="84" y="40"/>
                  </a:cubicBezTo>
                  <a:cubicBezTo>
                    <a:pt x="83" y="39"/>
                    <a:pt x="82" y="38"/>
                    <a:pt x="82" y="37"/>
                  </a:cubicBezTo>
                  <a:cubicBezTo>
                    <a:pt x="79" y="36"/>
                    <a:pt x="76" y="36"/>
                    <a:pt x="73" y="35"/>
                  </a:cubicBezTo>
                  <a:cubicBezTo>
                    <a:pt x="71" y="34"/>
                    <a:pt x="69" y="32"/>
                    <a:pt x="67" y="31"/>
                  </a:cubicBezTo>
                  <a:cubicBezTo>
                    <a:pt x="66" y="31"/>
                    <a:pt x="66" y="31"/>
                    <a:pt x="66" y="32"/>
                  </a:cubicBezTo>
                  <a:cubicBezTo>
                    <a:pt x="66" y="32"/>
                    <a:pt x="67" y="33"/>
                    <a:pt x="67" y="33"/>
                  </a:cubicBezTo>
                  <a:cubicBezTo>
                    <a:pt x="66" y="34"/>
                    <a:pt x="66" y="34"/>
                    <a:pt x="65" y="33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4" y="37"/>
                    <a:pt x="64" y="36"/>
                    <a:pt x="65" y="39"/>
                  </a:cubicBezTo>
                  <a:cubicBezTo>
                    <a:pt x="62" y="39"/>
                    <a:pt x="60" y="40"/>
                    <a:pt x="57" y="41"/>
                  </a:cubicBezTo>
                  <a:cubicBezTo>
                    <a:pt x="53" y="27"/>
                    <a:pt x="66" y="0"/>
                    <a:pt x="46" y="0"/>
                  </a:cubicBezTo>
                  <a:cubicBezTo>
                    <a:pt x="45" y="1"/>
                    <a:pt x="44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4"/>
                    <a:pt x="45" y="6"/>
                    <a:pt x="43" y="10"/>
                  </a:cubicBezTo>
                  <a:cubicBezTo>
                    <a:pt x="43" y="12"/>
                    <a:pt x="42" y="18"/>
                    <a:pt x="42" y="20"/>
                  </a:cubicBezTo>
                  <a:cubicBezTo>
                    <a:pt x="45" y="27"/>
                    <a:pt x="43" y="36"/>
                    <a:pt x="43" y="45"/>
                  </a:cubicBezTo>
                  <a:cubicBezTo>
                    <a:pt x="34" y="48"/>
                    <a:pt x="22" y="52"/>
                    <a:pt x="12" y="54"/>
                  </a:cubicBezTo>
                  <a:cubicBezTo>
                    <a:pt x="8" y="55"/>
                    <a:pt x="3" y="54"/>
                    <a:pt x="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4" y="73"/>
                    <a:pt x="24" y="64"/>
                    <a:pt x="43" y="59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45" y="66"/>
                    <a:pt x="44" y="76"/>
                    <a:pt x="43" y="83"/>
                  </a:cubicBezTo>
                  <a:cubicBezTo>
                    <a:pt x="43" y="83"/>
                    <a:pt x="43" y="84"/>
                    <a:pt x="42" y="84"/>
                  </a:cubicBezTo>
                  <a:cubicBezTo>
                    <a:pt x="42" y="84"/>
                    <a:pt x="42" y="84"/>
                    <a:pt x="42" y="83"/>
                  </a:cubicBezTo>
                  <a:cubicBezTo>
                    <a:pt x="42" y="83"/>
                    <a:pt x="42" y="83"/>
                    <a:pt x="42" y="82"/>
                  </a:cubicBezTo>
                  <a:cubicBezTo>
                    <a:pt x="41" y="83"/>
                    <a:pt x="40" y="84"/>
                    <a:pt x="40" y="86"/>
                  </a:cubicBezTo>
                  <a:cubicBezTo>
                    <a:pt x="35" y="89"/>
                    <a:pt x="29" y="94"/>
                    <a:pt x="27" y="98"/>
                  </a:cubicBezTo>
                  <a:cubicBezTo>
                    <a:pt x="26" y="99"/>
                    <a:pt x="26" y="100"/>
                    <a:pt x="26" y="101"/>
                  </a:cubicBezTo>
                  <a:cubicBezTo>
                    <a:pt x="17" y="109"/>
                    <a:pt x="3" y="112"/>
                    <a:pt x="3" y="129"/>
                  </a:cubicBezTo>
                  <a:cubicBezTo>
                    <a:pt x="5" y="130"/>
                    <a:pt x="7" y="131"/>
                    <a:pt x="8" y="133"/>
                  </a:cubicBezTo>
                  <a:cubicBezTo>
                    <a:pt x="13" y="132"/>
                    <a:pt x="16" y="127"/>
                    <a:pt x="18" y="124"/>
                  </a:cubicBezTo>
                  <a:cubicBezTo>
                    <a:pt x="22" y="125"/>
                    <a:pt x="24" y="130"/>
                    <a:pt x="27" y="133"/>
                  </a:cubicBezTo>
                  <a:cubicBezTo>
                    <a:pt x="30" y="136"/>
                    <a:pt x="42" y="141"/>
                    <a:pt x="44" y="145"/>
                  </a:cubicBezTo>
                  <a:cubicBezTo>
                    <a:pt x="45" y="145"/>
                    <a:pt x="46" y="145"/>
                    <a:pt x="47" y="145"/>
                  </a:cubicBezTo>
                  <a:cubicBezTo>
                    <a:pt x="49" y="148"/>
                    <a:pt x="54" y="140"/>
                    <a:pt x="55" y="138"/>
                  </a:cubicBezTo>
                  <a:cubicBezTo>
                    <a:pt x="57" y="134"/>
                    <a:pt x="57" y="124"/>
                    <a:pt x="56" y="119"/>
                  </a:cubicBezTo>
                  <a:cubicBezTo>
                    <a:pt x="55" y="114"/>
                    <a:pt x="56" y="111"/>
                    <a:pt x="57" y="107"/>
                  </a:cubicBezTo>
                  <a:cubicBezTo>
                    <a:pt x="66" y="105"/>
                    <a:pt x="83" y="115"/>
                    <a:pt x="90" y="117"/>
                  </a:cubicBezTo>
                  <a:cubicBezTo>
                    <a:pt x="90" y="117"/>
                    <a:pt x="90" y="117"/>
                    <a:pt x="90" y="118"/>
                  </a:cubicBezTo>
                  <a:cubicBezTo>
                    <a:pt x="90" y="119"/>
                    <a:pt x="88" y="119"/>
                    <a:pt x="87" y="120"/>
                  </a:cubicBezTo>
                  <a:cubicBezTo>
                    <a:pt x="95" y="123"/>
                    <a:pt x="100" y="128"/>
                    <a:pt x="109" y="123"/>
                  </a:cubicBezTo>
                  <a:cubicBezTo>
                    <a:pt x="109" y="122"/>
                    <a:pt x="109" y="122"/>
                    <a:pt x="109" y="121"/>
                  </a:cubicBezTo>
                  <a:cubicBezTo>
                    <a:pt x="103" y="112"/>
                    <a:pt x="85" y="108"/>
                    <a:pt x="74" y="104"/>
                  </a:cubicBezTo>
                  <a:close/>
                  <a:moveTo>
                    <a:pt x="41" y="124"/>
                  </a:moveTo>
                  <a:cubicBezTo>
                    <a:pt x="40" y="125"/>
                    <a:pt x="39" y="127"/>
                    <a:pt x="37" y="127"/>
                  </a:cubicBezTo>
                  <a:cubicBezTo>
                    <a:pt x="36" y="126"/>
                    <a:pt x="36" y="125"/>
                    <a:pt x="35" y="124"/>
                  </a:cubicBezTo>
                  <a:cubicBezTo>
                    <a:pt x="35" y="124"/>
                    <a:pt x="35" y="124"/>
                    <a:pt x="34" y="124"/>
                  </a:cubicBezTo>
                  <a:cubicBezTo>
                    <a:pt x="34" y="125"/>
                    <a:pt x="34" y="125"/>
                    <a:pt x="33" y="125"/>
                  </a:cubicBezTo>
                  <a:cubicBezTo>
                    <a:pt x="31" y="124"/>
                    <a:pt x="30" y="122"/>
                    <a:pt x="28" y="121"/>
                  </a:cubicBezTo>
                  <a:cubicBezTo>
                    <a:pt x="28" y="122"/>
                    <a:pt x="28" y="123"/>
                    <a:pt x="28" y="124"/>
                  </a:cubicBezTo>
                  <a:cubicBezTo>
                    <a:pt x="27" y="124"/>
                    <a:pt x="26" y="124"/>
                    <a:pt x="25" y="125"/>
                  </a:cubicBezTo>
                  <a:cubicBezTo>
                    <a:pt x="25" y="124"/>
                    <a:pt x="24" y="124"/>
                    <a:pt x="24" y="124"/>
                  </a:cubicBezTo>
                  <a:cubicBezTo>
                    <a:pt x="23" y="123"/>
                    <a:pt x="23" y="121"/>
                    <a:pt x="21" y="120"/>
                  </a:cubicBezTo>
                  <a:cubicBezTo>
                    <a:pt x="21" y="113"/>
                    <a:pt x="31" y="106"/>
                    <a:pt x="35" y="102"/>
                  </a:cubicBezTo>
                  <a:cubicBezTo>
                    <a:pt x="37" y="102"/>
                    <a:pt x="39" y="103"/>
                    <a:pt x="42" y="103"/>
                  </a:cubicBezTo>
                  <a:cubicBezTo>
                    <a:pt x="43" y="105"/>
                    <a:pt x="42" y="121"/>
                    <a:pt x="41" y="124"/>
                  </a:cubicBezTo>
                  <a:close/>
                  <a:moveTo>
                    <a:pt x="43" y="97"/>
                  </a:moveTo>
                  <a:cubicBezTo>
                    <a:pt x="41" y="97"/>
                    <a:pt x="41" y="97"/>
                    <a:pt x="39" y="97"/>
                  </a:cubicBezTo>
                  <a:cubicBezTo>
                    <a:pt x="38" y="97"/>
                    <a:pt x="38" y="97"/>
                    <a:pt x="38" y="97"/>
                  </a:cubicBezTo>
                  <a:cubicBezTo>
                    <a:pt x="40" y="95"/>
                    <a:pt x="41" y="93"/>
                    <a:pt x="43" y="92"/>
                  </a:cubicBezTo>
                  <a:cubicBezTo>
                    <a:pt x="43" y="92"/>
                    <a:pt x="43" y="95"/>
                    <a:pt x="43" y="97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9"/>
            <p:cNvSpPr/>
            <p:nvPr/>
          </p:nvSpPr>
          <p:spPr bwMode="auto">
            <a:xfrm>
              <a:off x="6065175" y="2332356"/>
              <a:ext cx="150813" cy="114300"/>
            </a:xfrm>
            <a:custGeom>
              <a:avLst/>
              <a:gdLst>
                <a:gd name="T0" fmla="*/ 1 w 40"/>
                <a:gd name="T1" fmla="*/ 0 h 30"/>
                <a:gd name="T2" fmla="*/ 32 w 40"/>
                <a:gd name="T3" fmla="*/ 15 h 30"/>
                <a:gd name="T4" fmla="*/ 40 w 40"/>
                <a:gd name="T5" fmla="*/ 26 h 30"/>
                <a:gd name="T6" fmla="*/ 39 w 40"/>
                <a:gd name="T7" fmla="*/ 28 h 30"/>
                <a:gd name="T8" fmla="*/ 34 w 40"/>
                <a:gd name="T9" fmla="*/ 29 h 30"/>
                <a:gd name="T10" fmla="*/ 23 w 40"/>
                <a:gd name="T11" fmla="*/ 22 h 30"/>
                <a:gd name="T12" fmla="*/ 28 w 40"/>
                <a:gd name="T13" fmla="*/ 23 h 30"/>
                <a:gd name="T14" fmla="*/ 28 w 40"/>
                <a:gd name="T15" fmla="*/ 22 h 30"/>
                <a:gd name="T16" fmla="*/ 27 w 40"/>
                <a:gd name="T17" fmla="*/ 21 h 30"/>
                <a:gd name="T18" fmla="*/ 16 w 40"/>
                <a:gd name="T19" fmla="*/ 13 h 30"/>
                <a:gd name="T20" fmla="*/ 0 w 40"/>
                <a:gd name="T21" fmla="*/ 2 h 30"/>
                <a:gd name="T22" fmla="*/ 1 w 40"/>
                <a:gd name="T2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30">
                  <a:moveTo>
                    <a:pt x="1" y="0"/>
                  </a:moveTo>
                  <a:cubicBezTo>
                    <a:pt x="16" y="0"/>
                    <a:pt x="23" y="9"/>
                    <a:pt x="32" y="15"/>
                  </a:cubicBezTo>
                  <a:cubicBezTo>
                    <a:pt x="35" y="18"/>
                    <a:pt x="40" y="20"/>
                    <a:pt x="40" y="26"/>
                  </a:cubicBezTo>
                  <a:cubicBezTo>
                    <a:pt x="40" y="27"/>
                    <a:pt x="40" y="27"/>
                    <a:pt x="39" y="28"/>
                  </a:cubicBezTo>
                  <a:cubicBezTo>
                    <a:pt x="38" y="28"/>
                    <a:pt x="36" y="30"/>
                    <a:pt x="34" y="29"/>
                  </a:cubicBezTo>
                  <a:cubicBezTo>
                    <a:pt x="33" y="29"/>
                    <a:pt x="23" y="22"/>
                    <a:pt x="23" y="22"/>
                  </a:cubicBezTo>
                  <a:cubicBezTo>
                    <a:pt x="25" y="22"/>
                    <a:pt x="26" y="22"/>
                    <a:pt x="28" y="23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8" y="21"/>
                    <a:pt x="27" y="21"/>
                  </a:cubicBezTo>
                  <a:cubicBezTo>
                    <a:pt x="23" y="19"/>
                    <a:pt x="20" y="15"/>
                    <a:pt x="16" y="13"/>
                  </a:cubicBezTo>
                  <a:cubicBezTo>
                    <a:pt x="10" y="9"/>
                    <a:pt x="5" y="6"/>
                    <a:pt x="0" y="2"/>
                  </a:cubicBezTo>
                  <a:cubicBezTo>
                    <a:pt x="0" y="1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0"/>
            <p:cNvSpPr>
              <a:spLocks noEditPoints="1"/>
            </p:cNvSpPr>
            <p:nvPr/>
          </p:nvSpPr>
          <p:spPr bwMode="auto">
            <a:xfrm>
              <a:off x="3406112" y="1957706"/>
              <a:ext cx="595313" cy="488950"/>
            </a:xfrm>
            <a:custGeom>
              <a:avLst/>
              <a:gdLst>
                <a:gd name="T0" fmla="*/ 139 w 158"/>
                <a:gd name="T1" fmla="*/ 78 h 128"/>
                <a:gd name="T2" fmla="*/ 103 w 158"/>
                <a:gd name="T3" fmla="*/ 66 h 128"/>
                <a:gd name="T4" fmla="*/ 76 w 158"/>
                <a:gd name="T5" fmla="*/ 47 h 128"/>
                <a:gd name="T6" fmla="*/ 98 w 158"/>
                <a:gd name="T7" fmla="*/ 37 h 128"/>
                <a:gd name="T8" fmla="*/ 108 w 158"/>
                <a:gd name="T9" fmla="*/ 30 h 128"/>
                <a:gd name="T10" fmla="*/ 85 w 158"/>
                <a:gd name="T11" fmla="*/ 16 h 128"/>
                <a:gd name="T12" fmla="*/ 74 w 158"/>
                <a:gd name="T13" fmla="*/ 0 h 128"/>
                <a:gd name="T14" fmla="*/ 27 w 158"/>
                <a:gd name="T15" fmla="*/ 39 h 128"/>
                <a:gd name="T16" fmla="*/ 31 w 158"/>
                <a:gd name="T17" fmla="*/ 48 h 128"/>
                <a:gd name="T18" fmla="*/ 61 w 158"/>
                <a:gd name="T19" fmla="*/ 47 h 128"/>
                <a:gd name="T20" fmla="*/ 40 w 158"/>
                <a:gd name="T21" fmla="*/ 78 h 128"/>
                <a:gd name="T22" fmla="*/ 15 w 158"/>
                <a:gd name="T23" fmla="*/ 107 h 128"/>
                <a:gd name="T24" fmla="*/ 0 w 158"/>
                <a:gd name="T25" fmla="*/ 109 h 128"/>
                <a:gd name="T26" fmla="*/ 8 w 158"/>
                <a:gd name="T27" fmla="*/ 110 h 128"/>
                <a:gd name="T28" fmla="*/ 35 w 158"/>
                <a:gd name="T29" fmla="*/ 108 h 128"/>
                <a:gd name="T30" fmla="*/ 44 w 158"/>
                <a:gd name="T31" fmla="*/ 97 h 128"/>
                <a:gd name="T32" fmla="*/ 56 w 158"/>
                <a:gd name="T33" fmla="*/ 124 h 128"/>
                <a:gd name="T34" fmla="*/ 85 w 158"/>
                <a:gd name="T35" fmla="*/ 127 h 128"/>
                <a:gd name="T36" fmla="*/ 95 w 158"/>
                <a:gd name="T37" fmla="*/ 125 h 128"/>
                <a:gd name="T38" fmla="*/ 104 w 158"/>
                <a:gd name="T39" fmla="*/ 92 h 128"/>
                <a:gd name="T40" fmla="*/ 120 w 158"/>
                <a:gd name="T41" fmla="*/ 89 h 128"/>
                <a:gd name="T42" fmla="*/ 147 w 158"/>
                <a:gd name="T43" fmla="*/ 81 h 128"/>
                <a:gd name="T44" fmla="*/ 89 w 158"/>
                <a:gd name="T45" fmla="*/ 24 h 128"/>
                <a:gd name="T46" fmla="*/ 81 w 158"/>
                <a:gd name="T47" fmla="*/ 27 h 128"/>
                <a:gd name="T48" fmla="*/ 67 w 158"/>
                <a:gd name="T49" fmla="*/ 114 h 128"/>
                <a:gd name="T50" fmla="*/ 65 w 158"/>
                <a:gd name="T51" fmla="*/ 104 h 128"/>
                <a:gd name="T52" fmla="*/ 70 w 158"/>
                <a:gd name="T53" fmla="*/ 102 h 128"/>
                <a:gd name="T54" fmla="*/ 71 w 158"/>
                <a:gd name="T55" fmla="*/ 93 h 128"/>
                <a:gd name="T56" fmla="*/ 62 w 158"/>
                <a:gd name="T57" fmla="*/ 91 h 128"/>
                <a:gd name="T58" fmla="*/ 71 w 158"/>
                <a:gd name="T59" fmla="*/ 84 h 128"/>
                <a:gd name="T60" fmla="*/ 71 w 158"/>
                <a:gd name="T61" fmla="*/ 75 h 128"/>
                <a:gd name="T62" fmla="*/ 61 w 158"/>
                <a:gd name="T63" fmla="*/ 73 h 128"/>
                <a:gd name="T64" fmla="*/ 88 w 158"/>
                <a:gd name="T65" fmla="*/ 70 h 128"/>
                <a:gd name="T66" fmla="*/ 71 w 158"/>
                <a:gd name="T67" fmla="*/ 75 h 128"/>
                <a:gd name="T68" fmla="*/ 82 w 158"/>
                <a:gd name="T69" fmla="*/ 113 h 128"/>
                <a:gd name="T70" fmla="*/ 82 w 158"/>
                <a:gd name="T71" fmla="*/ 102 h 128"/>
                <a:gd name="T72" fmla="*/ 90 w 158"/>
                <a:gd name="T73" fmla="*/ 104 h 128"/>
                <a:gd name="T74" fmla="*/ 83 w 158"/>
                <a:gd name="T75" fmla="*/ 92 h 128"/>
                <a:gd name="T76" fmla="*/ 89 w 158"/>
                <a:gd name="T77" fmla="*/ 80 h 128"/>
                <a:gd name="T78" fmla="*/ 94 w 158"/>
                <a:gd name="T79" fmla="*/ 9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8" h="128">
                  <a:moveTo>
                    <a:pt x="147" y="81"/>
                  </a:moveTo>
                  <a:cubicBezTo>
                    <a:pt x="144" y="80"/>
                    <a:pt x="142" y="79"/>
                    <a:pt x="139" y="78"/>
                  </a:cubicBezTo>
                  <a:cubicBezTo>
                    <a:pt x="133" y="76"/>
                    <a:pt x="126" y="76"/>
                    <a:pt x="120" y="75"/>
                  </a:cubicBezTo>
                  <a:cubicBezTo>
                    <a:pt x="114" y="73"/>
                    <a:pt x="108" y="69"/>
                    <a:pt x="103" y="66"/>
                  </a:cubicBezTo>
                  <a:cubicBezTo>
                    <a:pt x="101" y="64"/>
                    <a:pt x="98" y="63"/>
                    <a:pt x="96" y="61"/>
                  </a:cubicBezTo>
                  <a:cubicBezTo>
                    <a:pt x="89" y="58"/>
                    <a:pt x="81" y="53"/>
                    <a:pt x="76" y="47"/>
                  </a:cubicBezTo>
                  <a:cubicBezTo>
                    <a:pt x="74" y="41"/>
                    <a:pt x="84" y="38"/>
                    <a:pt x="89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101" y="36"/>
                    <a:pt x="104" y="35"/>
                    <a:pt x="106" y="34"/>
                  </a:cubicBezTo>
                  <a:cubicBezTo>
                    <a:pt x="107" y="33"/>
                    <a:pt x="107" y="31"/>
                    <a:pt x="108" y="30"/>
                  </a:cubicBezTo>
                  <a:cubicBezTo>
                    <a:pt x="106" y="22"/>
                    <a:pt x="100" y="25"/>
                    <a:pt x="94" y="21"/>
                  </a:cubicBezTo>
                  <a:cubicBezTo>
                    <a:pt x="91" y="19"/>
                    <a:pt x="89" y="17"/>
                    <a:pt x="85" y="16"/>
                  </a:cubicBezTo>
                  <a:cubicBezTo>
                    <a:pt x="81" y="8"/>
                    <a:pt x="90" y="5"/>
                    <a:pt x="78" y="1"/>
                  </a:cubicBezTo>
                  <a:cubicBezTo>
                    <a:pt x="76" y="1"/>
                    <a:pt x="76" y="0"/>
                    <a:pt x="74" y="0"/>
                  </a:cubicBezTo>
                  <a:cubicBezTo>
                    <a:pt x="69" y="5"/>
                    <a:pt x="71" y="22"/>
                    <a:pt x="69" y="29"/>
                  </a:cubicBezTo>
                  <a:cubicBezTo>
                    <a:pt x="66" y="35"/>
                    <a:pt x="35" y="40"/>
                    <a:pt x="27" y="39"/>
                  </a:cubicBezTo>
                  <a:cubicBezTo>
                    <a:pt x="27" y="42"/>
                    <a:pt x="29" y="42"/>
                    <a:pt x="30" y="44"/>
                  </a:cubicBezTo>
                  <a:cubicBezTo>
                    <a:pt x="30" y="45"/>
                    <a:pt x="31" y="47"/>
                    <a:pt x="31" y="48"/>
                  </a:cubicBezTo>
                  <a:cubicBezTo>
                    <a:pt x="34" y="52"/>
                    <a:pt x="47" y="52"/>
                    <a:pt x="53" y="50"/>
                  </a:cubicBezTo>
                  <a:cubicBezTo>
                    <a:pt x="55" y="49"/>
                    <a:pt x="57" y="48"/>
                    <a:pt x="61" y="47"/>
                  </a:cubicBezTo>
                  <a:cubicBezTo>
                    <a:pt x="60" y="58"/>
                    <a:pt x="49" y="68"/>
                    <a:pt x="46" y="77"/>
                  </a:cubicBezTo>
                  <a:cubicBezTo>
                    <a:pt x="44" y="77"/>
                    <a:pt x="42" y="77"/>
                    <a:pt x="40" y="78"/>
                  </a:cubicBezTo>
                  <a:cubicBezTo>
                    <a:pt x="40" y="80"/>
                    <a:pt x="41" y="83"/>
                    <a:pt x="40" y="86"/>
                  </a:cubicBezTo>
                  <a:cubicBezTo>
                    <a:pt x="37" y="92"/>
                    <a:pt x="22" y="104"/>
                    <a:pt x="15" y="107"/>
                  </a:cubicBezTo>
                  <a:cubicBezTo>
                    <a:pt x="9" y="109"/>
                    <a:pt x="5" y="107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0" y="109"/>
                    <a:pt x="0" y="110"/>
                  </a:cubicBezTo>
                  <a:cubicBezTo>
                    <a:pt x="3" y="110"/>
                    <a:pt x="5" y="110"/>
                    <a:pt x="8" y="110"/>
                  </a:cubicBezTo>
                  <a:cubicBezTo>
                    <a:pt x="10" y="112"/>
                    <a:pt x="11" y="114"/>
                    <a:pt x="14" y="115"/>
                  </a:cubicBezTo>
                  <a:cubicBezTo>
                    <a:pt x="21" y="119"/>
                    <a:pt x="33" y="111"/>
                    <a:pt x="35" y="108"/>
                  </a:cubicBezTo>
                  <a:cubicBezTo>
                    <a:pt x="37" y="106"/>
                    <a:pt x="38" y="103"/>
                    <a:pt x="39" y="101"/>
                  </a:cubicBezTo>
                  <a:cubicBezTo>
                    <a:pt x="41" y="100"/>
                    <a:pt x="43" y="99"/>
                    <a:pt x="44" y="97"/>
                  </a:cubicBezTo>
                  <a:cubicBezTo>
                    <a:pt x="45" y="96"/>
                    <a:pt x="45" y="96"/>
                    <a:pt x="45" y="96"/>
                  </a:cubicBezTo>
                  <a:cubicBezTo>
                    <a:pt x="48" y="106"/>
                    <a:pt x="53" y="116"/>
                    <a:pt x="56" y="124"/>
                  </a:cubicBezTo>
                  <a:cubicBezTo>
                    <a:pt x="61" y="128"/>
                    <a:pt x="72" y="120"/>
                    <a:pt x="81" y="123"/>
                  </a:cubicBezTo>
                  <a:cubicBezTo>
                    <a:pt x="84" y="124"/>
                    <a:pt x="84" y="126"/>
                    <a:pt x="85" y="127"/>
                  </a:cubicBezTo>
                  <a:cubicBezTo>
                    <a:pt x="87" y="127"/>
                    <a:pt x="88" y="128"/>
                    <a:pt x="89" y="128"/>
                  </a:cubicBezTo>
                  <a:cubicBezTo>
                    <a:pt x="91" y="127"/>
                    <a:pt x="94" y="127"/>
                    <a:pt x="95" y="125"/>
                  </a:cubicBezTo>
                  <a:cubicBezTo>
                    <a:pt x="98" y="121"/>
                    <a:pt x="102" y="106"/>
                    <a:pt x="103" y="100"/>
                  </a:cubicBezTo>
                  <a:cubicBezTo>
                    <a:pt x="103" y="98"/>
                    <a:pt x="104" y="95"/>
                    <a:pt x="104" y="92"/>
                  </a:cubicBezTo>
                  <a:cubicBezTo>
                    <a:pt x="105" y="90"/>
                    <a:pt x="107" y="87"/>
                    <a:pt x="108" y="85"/>
                  </a:cubicBezTo>
                  <a:cubicBezTo>
                    <a:pt x="111" y="82"/>
                    <a:pt x="116" y="88"/>
                    <a:pt x="120" y="89"/>
                  </a:cubicBezTo>
                  <a:cubicBezTo>
                    <a:pt x="130" y="92"/>
                    <a:pt x="153" y="90"/>
                    <a:pt x="158" y="84"/>
                  </a:cubicBezTo>
                  <a:cubicBezTo>
                    <a:pt x="156" y="81"/>
                    <a:pt x="151" y="82"/>
                    <a:pt x="147" y="81"/>
                  </a:cubicBezTo>
                  <a:close/>
                  <a:moveTo>
                    <a:pt x="84" y="16"/>
                  </a:moveTo>
                  <a:cubicBezTo>
                    <a:pt x="86" y="17"/>
                    <a:pt x="88" y="21"/>
                    <a:pt x="89" y="24"/>
                  </a:cubicBezTo>
                  <a:cubicBezTo>
                    <a:pt x="89" y="26"/>
                    <a:pt x="83" y="27"/>
                    <a:pt x="81" y="28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2" y="24"/>
                    <a:pt x="82" y="19"/>
                    <a:pt x="84" y="16"/>
                  </a:cubicBezTo>
                  <a:close/>
                  <a:moveTo>
                    <a:pt x="67" y="114"/>
                  </a:moveTo>
                  <a:cubicBezTo>
                    <a:pt x="67" y="114"/>
                    <a:pt x="66" y="114"/>
                    <a:pt x="66" y="113"/>
                  </a:cubicBezTo>
                  <a:cubicBezTo>
                    <a:pt x="65" y="111"/>
                    <a:pt x="65" y="108"/>
                    <a:pt x="65" y="104"/>
                  </a:cubicBezTo>
                  <a:cubicBezTo>
                    <a:pt x="66" y="104"/>
                    <a:pt x="68" y="103"/>
                    <a:pt x="69" y="102"/>
                  </a:cubicBezTo>
                  <a:cubicBezTo>
                    <a:pt x="70" y="102"/>
                    <a:pt x="70" y="102"/>
                    <a:pt x="70" y="102"/>
                  </a:cubicBezTo>
                  <a:cubicBezTo>
                    <a:pt x="71" y="107"/>
                    <a:pt x="71" y="112"/>
                    <a:pt x="67" y="114"/>
                  </a:cubicBezTo>
                  <a:close/>
                  <a:moveTo>
                    <a:pt x="71" y="93"/>
                  </a:moveTo>
                  <a:cubicBezTo>
                    <a:pt x="69" y="94"/>
                    <a:pt x="66" y="95"/>
                    <a:pt x="63" y="95"/>
                  </a:cubicBezTo>
                  <a:cubicBezTo>
                    <a:pt x="63" y="94"/>
                    <a:pt x="62" y="92"/>
                    <a:pt x="62" y="91"/>
                  </a:cubicBezTo>
                  <a:cubicBezTo>
                    <a:pt x="63" y="88"/>
                    <a:pt x="66" y="86"/>
                    <a:pt x="70" y="84"/>
                  </a:cubicBezTo>
                  <a:cubicBezTo>
                    <a:pt x="71" y="84"/>
                    <a:pt x="71" y="84"/>
                    <a:pt x="71" y="84"/>
                  </a:cubicBezTo>
                  <a:cubicBezTo>
                    <a:pt x="72" y="87"/>
                    <a:pt x="71" y="90"/>
                    <a:pt x="71" y="93"/>
                  </a:cubicBezTo>
                  <a:close/>
                  <a:moveTo>
                    <a:pt x="71" y="75"/>
                  </a:moveTo>
                  <a:cubicBezTo>
                    <a:pt x="66" y="76"/>
                    <a:pt x="62" y="79"/>
                    <a:pt x="57" y="79"/>
                  </a:cubicBezTo>
                  <a:cubicBezTo>
                    <a:pt x="58" y="77"/>
                    <a:pt x="60" y="75"/>
                    <a:pt x="61" y="73"/>
                  </a:cubicBezTo>
                  <a:cubicBezTo>
                    <a:pt x="64" y="68"/>
                    <a:pt x="65" y="62"/>
                    <a:pt x="68" y="58"/>
                  </a:cubicBezTo>
                  <a:cubicBezTo>
                    <a:pt x="80" y="58"/>
                    <a:pt x="82" y="65"/>
                    <a:pt x="88" y="70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2" y="72"/>
                    <a:pt x="77" y="73"/>
                    <a:pt x="71" y="75"/>
                  </a:cubicBezTo>
                  <a:close/>
                  <a:moveTo>
                    <a:pt x="90" y="104"/>
                  </a:moveTo>
                  <a:cubicBezTo>
                    <a:pt x="89" y="109"/>
                    <a:pt x="89" y="114"/>
                    <a:pt x="82" y="113"/>
                  </a:cubicBezTo>
                  <a:cubicBezTo>
                    <a:pt x="82" y="113"/>
                    <a:pt x="81" y="113"/>
                    <a:pt x="81" y="113"/>
                  </a:cubicBezTo>
                  <a:cubicBezTo>
                    <a:pt x="79" y="110"/>
                    <a:pt x="81" y="106"/>
                    <a:pt x="82" y="102"/>
                  </a:cubicBezTo>
                  <a:cubicBezTo>
                    <a:pt x="84" y="101"/>
                    <a:pt x="89" y="102"/>
                    <a:pt x="91" y="100"/>
                  </a:cubicBezTo>
                  <a:cubicBezTo>
                    <a:pt x="92" y="101"/>
                    <a:pt x="91" y="103"/>
                    <a:pt x="90" y="104"/>
                  </a:cubicBezTo>
                  <a:close/>
                  <a:moveTo>
                    <a:pt x="94" y="92"/>
                  </a:moveTo>
                  <a:cubicBezTo>
                    <a:pt x="91" y="92"/>
                    <a:pt x="86" y="91"/>
                    <a:pt x="83" y="92"/>
                  </a:cubicBezTo>
                  <a:cubicBezTo>
                    <a:pt x="80" y="91"/>
                    <a:pt x="80" y="85"/>
                    <a:pt x="80" y="82"/>
                  </a:cubicBezTo>
                  <a:cubicBezTo>
                    <a:pt x="83" y="81"/>
                    <a:pt x="86" y="81"/>
                    <a:pt x="89" y="80"/>
                  </a:cubicBezTo>
                  <a:cubicBezTo>
                    <a:pt x="90" y="81"/>
                    <a:pt x="91" y="81"/>
                    <a:pt x="93" y="81"/>
                  </a:cubicBezTo>
                  <a:cubicBezTo>
                    <a:pt x="94" y="84"/>
                    <a:pt x="94" y="88"/>
                    <a:pt x="94" y="92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1"/>
            <p:cNvSpPr/>
            <p:nvPr/>
          </p:nvSpPr>
          <p:spPr bwMode="auto">
            <a:xfrm>
              <a:off x="6144550" y="2413318"/>
              <a:ext cx="7938" cy="3175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 </a:t>
            </a:r>
            <a:fld id="{DEAD1F1B-CED2-4898-802D-C4D04F9D41A1}" type="slidenum">
              <a:rPr lang="zh-CN" altLang="en-US" smtClean="0">
                <a:solidFill>
                  <a:schemeClr val="accent2">
                    <a:lumMod val="75000"/>
                  </a:schemeClr>
                </a:solidFill>
              </a:rPr>
            </a:fld>
            <a:endParaRPr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总结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671738" y="1484884"/>
            <a:ext cx="3163078" cy="3163078"/>
          </a:xfrm>
          <a:custGeom>
            <a:avLst/>
            <a:gdLst>
              <a:gd name="connsiteX0" fmla="*/ 1581539 w 3163078"/>
              <a:gd name="connsiteY0" fmla="*/ 0 h 3163078"/>
              <a:gd name="connsiteX1" fmla="*/ 3163078 w 3163078"/>
              <a:gd name="connsiteY1" fmla="*/ 1581539 h 3163078"/>
              <a:gd name="connsiteX2" fmla="*/ 1581539 w 3163078"/>
              <a:gd name="connsiteY2" fmla="*/ 3163078 h 3163078"/>
              <a:gd name="connsiteX3" fmla="*/ 0 w 3163078"/>
              <a:gd name="connsiteY3" fmla="*/ 1581539 h 3163078"/>
              <a:gd name="connsiteX4" fmla="*/ 1581539 w 3163078"/>
              <a:gd name="connsiteY4" fmla="*/ 0 h 316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3078" h="3163078">
                <a:moveTo>
                  <a:pt x="1581539" y="0"/>
                </a:moveTo>
                <a:cubicBezTo>
                  <a:pt x="2454999" y="0"/>
                  <a:pt x="3163078" y="708079"/>
                  <a:pt x="3163078" y="1581539"/>
                </a:cubicBezTo>
                <a:cubicBezTo>
                  <a:pt x="3163078" y="2454999"/>
                  <a:pt x="2454999" y="3163078"/>
                  <a:pt x="1581539" y="3163078"/>
                </a:cubicBezTo>
                <a:cubicBezTo>
                  <a:pt x="708079" y="3163078"/>
                  <a:pt x="0" y="2454999"/>
                  <a:pt x="0" y="1581539"/>
                </a:cubicBezTo>
                <a:cubicBezTo>
                  <a:pt x="0" y="708079"/>
                  <a:pt x="708079" y="0"/>
                  <a:pt x="1581539" y="0"/>
                </a:cubicBezTo>
                <a:close/>
              </a:path>
            </a:pathLst>
          </a:cu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4095373" y="2972909"/>
            <a:ext cx="1455578" cy="1455578"/>
          </a:xfrm>
          <a:custGeom>
            <a:avLst/>
            <a:gdLst>
              <a:gd name="connsiteX0" fmla="*/ 727789 w 1455578"/>
              <a:gd name="connsiteY0" fmla="*/ 0 h 1455578"/>
              <a:gd name="connsiteX1" fmla="*/ 1455578 w 1455578"/>
              <a:gd name="connsiteY1" fmla="*/ 727789 h 1455578"/>
              <a:gd name="connsiteX2" fmla="*/ 727789 w 1455578"/>
              <a:gd name="connsiteY2" fmla="*/ 1455578 h 1455578"/>
              <a:gd name="connsiteX3" fmla="*/ 0 w 1455578"/>
              <a:gd name="connsiteY3" fmla="*/ 727789 h 1455578"/>
              <a:gd name="connsiteX4" fmla="*/ 727789 w 1455578"/>
              <a:gd name="connsiteY4" fmla="*/ 0 h 1455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5578" h="1455578">
                <a:moveTo>
                  <a:pt x="727789" y="0"/>
                </a:moveTo>
                <a:cubicBezTo>
                  <a:pt x="1129736" y="0"/>
                  <a:pt x="1455578" y="325842"/>
                  <a:pt x="1455578" y="727789"/>
                </a:cubicBezTo>
                <a:cubicBezTo>
                  <a:pt x="1455578" y="1129736"/>
                  <a:pt x="1129736" y="1455578"/>
                  <a:pt x="727789" y="1455578"/>
                </a:cubicBezTo>
                <a:cubicBezTo>
                  <a:pt x="325842" y="1455578"/>
                  <a:pt x="0" y="1129736"/>
                  <a:pt x="0" y="727789"/>
                </a:cubicBezTo>
                <a:cubicBezTo>
                  <a:pt x="0" y="325842"/>
                  <a:pt x="325842" y="0"/>
                  <a:pt x="727789" y="0"/>
                </a:cubicBezTo>
                <a:close/>
              </a:path>
            </a:pathLst>
          </a:cu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3107932" y="4428486"/>
            <a:ext cx="1194116" cy="1194116"/>
          </a:xfrm>
          <a:custGeom>
            <a:avLst/>
            <a:gdLst>
              <a:gd name="connsiteX0" fmla="*/ 597058 w 1194116"/>
              <a:gd name="connsiteY0" fmla="*/ 0 h 1194116"/>
              <a:gd name="connsiteX1" fmla="*/ 1194116 w 1194116"/>
              <a:gd name="connsiteY1" fmla="*/ 597058 h 1194116"/>
              <a:gd name="connsiteX2" fmla="*/ 597058 w 1194116"/>
              <a:gd name="connsiteY2" fmla="*/ 1194116 h 1194116"/>
              <a:gd name="connsiteX3" fmla="*/ 0 w 1194116"/>
              <a:gd name="connsiteY3" fmla="*/ 597058 h 1194116"/>
              <a:gd name="connsiteX4" fmla="*/ 597058 w 1194116"/>
              <a:gd name="connsiteY4" fmla="*/ 0 h 1194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4116" h="1194116">
                <a:moveTo>
                  <a:pt x="597058" y="0"/>
                </a:moveTo>
                <a:cubicBezTo>
                  <a:pt x="926804" y="0"/>
                  <a:pt x="1194116" y="267312"/>
                  <a:pt x="1194116" y="597058"/>
                </a:cubicBezTo>
                <a:cubicBezTo>
                  <a:pt x="1194116" y="926804"/>
                  <a:pt x="926804" y="1194116"/>
                  <a:pt x="597058" y="1194116"/>
                </a:cubicBezTo>
                <a:cubicBezTo>
                  <a:pt x="267312" y="1194116"/>
                  <a:pt x="0" y="926804"/>
                  <a:pt x="0" y="597058"/>
                </a:cubicBezTo>
                <a:cubicBezTo>
                  <a:pt x="0" y="267312"/>
                  <a:pt x="267312" y="0"/>
                  <a:pt x="597058" y="0"/>
                </a:cubicBezTo>
                <a:close/>
              </a:path>
            </a:pathLst>
          </a:cu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1755627" y="5025544"/>
            <a:ext cx="831192" cy="831192"/>
          </a:xfrm>
          <a:custGeom>
            <a:avLst/>
            <a:gdLst>
              <a:gd name="connsiteX0" fmla="*/ 415596 w 831192"/>
              <a:gd name="connsiteY0" fmla="*/ 0 h 831192"/>
              <a:gd name="connsiteX1" fmla="*/ 831192 w 831192"/>
              <a:gd name="connsiteY1" fmla="*/ 415596 h 831192"/>
              <a:gd name="connsiteX2" fmla="*/ 415596 w 831192"/>
              <a:gd name="connsiteY2" fmla="*/ 831192 h 831192"/>
              <a:gd name="connsiteX3" fmla="*/ 0 w 831192"/>
              <a:gd name="connsiteY3" fmla="*/ 415596 h 831192"/>
              <a:gd name="connsiteX4" fmla="*/ 415596 w 831192"/>
              <a:gd name="connsiteY4" fmla="*/ 0 h 831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1192" h="831192">
                <a:moveTo>
                  <a:pt x="415596" y="0"/>
                </a:moveTo>
                <a:cubicBezTo>
                  <a:pt x="645123" y="0"/>
                  <a:pt x="831192" y="186069"/>
                  <a:pt x="831192" y="415596"/>
                </a:cubicBezTo>
                <a:cubicBezTo>
                  <a:pt x="831192" y="645123"/>
                  <a:pt x="645123" y="831192"/>
                  <a:pt x="415596" y="831192"/>
                </a:cubicBezTo>
                <a:cubicBezTo>
                  <a:pt x="186069" y="831192"/>
                  <a:pt x="0" y="645123"/>
                  <a:pt x="0" y="415596"/>
                </a:cubicBezTo>
                <a:cubicBezTo>
                  <a:pt x="0" y="186069"/>
                  <a:pt x="186069" y="0"/>
                  <a:pt x="415596" y="0"/>
                </a:cubicBezTo>
                <a:close/>
              </a:path>
            </a:pathLst>
          </a:custGeom>
        </p:spPr>
      </p:pic>
      <p:sp>
        <p:nvSpPr>
          <p:cNvPr id="21" name="文本框 20"/>
          <p:cNvSpPr txBox="1"/>
          <p:nvPr/>
        </p:nvSpPr>
        <p:spPr>
          <a:xfrm>
            <a:off x="5666816" y="1024436"/>
            <a:ext cx="5581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E064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spc="100" dirty="0">
                <a:solidFill>
                  <a:schemeClr val="bg1">
                    <a:lumMod val="65000"/>
                  </a:schemeClr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  <a:sym typeface="Wingdings 3" panose="05040102010807070707" pitchFamily="18" charset="2"/>
              </a:rPr>
              <a:t></a:t>
            </a:r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68390" y="1082040"/>
            <a:ext cx="4078605" cy="43795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latin typeface="华文新魏" panose="02010800040101010101" charset="-122"/>
                <a:ea typeface="华文新魏" panose="02010800040101010101" charset="-122"/>
              </a:rPr>
              <a:t>网页抓取作为互联网时代的关键技术，为我们开启了海量网络数据的大门。它在概念、内容、与网络爬虫的关系、作用以及发展前景等多方面均展现出独特的魅力与重要性。通过合理运用网页抓取技术，我们能够在商业、科研、文化传播等诸多领域挖掘出宝贵的数据价值，尽管前路充满挑战，但只要紧跟技术发展潮流并严守法规底线，网页抓取必将在未来的数字化浪潮中继续发挥不可或缺的重要作用，助力我们构建更加智能、高效、便捷的信息社会。</a:t>
            </a:r>
            <a:endParaRPr lang="zh-CN" altLang="en-US" sz="2000">
              <a:solidFill>
                <a:schemeClr val="bg1">
                  <a:lumMod val="50000"/>
                </a:schemeClr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EAD1F1B-CED2-4898-802D-C4D04F9D41A1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96" b="5716"/>
          <a:stretch>
            <a:fillRect/>
          </a:stretch>
        </p:blipFill>
        <p:spPr>
          <a:xfrm>
            <a:off x="67310" y="-41275"/>
            <a:ext cx="12192000" cy="4911725"/>
          </a:xfrm>
          <a:custGeom>
            <a:avLst/>
            <a:gdLst>
              <a:gd name="connsiteX0" fmla="*/ 1361579 w 12192000"/>
              <a:gd name="connsiteY0" fmla="*/ 0 h 4911725"/>
              <a:gd name="connsiteX1" fmla="*/ 10830421 w 12192000"/>
              <a:gd name="connsiteY1" fmla="*/ 0 h 4911725"/>
              <a:gd name="connsiteX2" fmla="*/ 12192000 w 12192000"/>
              <a:gd name="connsiteY2" fmla="*/ 1361579 h 4911725"/>
              <a:gd name="connsiteX3" fmla="*/ 12192000 w 12192000"/>
              <a:gd name="connsiteY3" fmla="*/ 3550146 h 4911725"/>
              <a:gd name="connsiteX4" fmla="*/ 10830421 w 12192000"/>
              <a:gd name="connsiteY4" fmla="*/ 4911725 h 4911725"/>
              <a:gd name="connsiteX5" fmla="*/ 1361579 w 12192000"/>
              <a:gd name="connsiteY5" fmla="*/ 4911725 h 4911725"/>
              <a:gd name="connsiteX6" fmla="*/ 0 w 12192000"/>
              <a:gd name="connsiteY6" fmla="*/ 3550146 h 4911725"/>
              <a:gd name="connsiteX7" fmla="*/ 0 w 12192000"/>
              <a:gd name="connsiteY7" fmla="*/ 1361579 h 4911725"/>
              <a:gd name="connsiteX8" fmla="*/ 1361579 w 12192000"/>
              <a:gd name="connsiteY8" fmla="*/ 0 h 4911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4911725">
                <a:moveTo>
                  <a:pt x="1361579" y="0"/>
                </a:moveTo>
                <a:lnTo>
                  <a:pt x="10830421" y="0"/>
                </a:lnTo>
                <a:cubicBezTo>
                  <a:pt x="11582400" y="0"/>
                  <a:pt x="12192000" y="609600"/>
                  <a:pt x="12192000" y="1361579"/>
                </a:cubicBezTo>
                <a:lnTo>
                  <a:pt x="12192000" y="3550146"/>
                </a:lnTo>
                <a:cubicBezTo>
                  <a:pt x="12192000" y="4302125"/>
                  <a:pt x="11582400" y="4911725"/>
                  <a:pt x="10830421" y="4911725"/>
                </a:cubicBezTo>
                <a:lnTo>
                  <a:pt x="1361579" y="4911725"/>
                </a:lnTo>
                <a:cubicBezTo>
                  <a:pt x="609600" y="4911725"/>
                  <a:pt x="0" y="4302125"/>
                  <a:pt x="0" y="3550146"/>
                </a:cubicBezTo>
                <a:lnTo>
                  <a:pt x="0" y="1361579"/>
                </a:lnTo>
                <a:cubicBezTo>
                  <a:pt x="0" y="609600"/>
                  <a:pt x="609600" y="0"/>
                  <a:pt x="1361579" y="0"/>
                </a:cubicBezTo>
                <a:close/>
              </a:path>
            </a:pathLst>
          </a:custGeom>
          <a:effectLst>
            <a:softEdge rad="635000"/>
          </a:effectLst>
        </p:spPr>
      </p:pic>
      <p:sp>
        <p:nvSpPr>
          <p:cNvPr id="9" name="文本框 8"/>
          <p:cNvSpPr txBox="1"/>
          <p:nvPr/>
        </p:nvSpPr>
        <p:spPr>
          <a:xfrm>
            <a:off x="3096895" y="5197584"/>
            <a:ext cx="6340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汇报结束，谢谢大家！</a:t>
            </a:r>
            <a:endParaRPr lang="zh-CN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网页抓取的概念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网</a:t>
            </a:r>
            <a:r>
              <a:rPr lang="zh-CN" altLang="en-US">
                <a:sym typeface="+mn-ea"/>
              </a:rPr>
              <a:t>页</a:t>
            </a:r>
            <a:r>
              <a:rPr lang="zh-CN" altLang="en-US"/>
              <a:t>抓取和网络爬虫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/>
              <a:t>网</a:t>
            </a:r>
            <a:r>
              <a:rPr lang="zh-CN" altLang="en-US">
                <a:sym typeface="+mn-ea"/>
              </a:rPr>
              <a:t>页</a:t>
            </a:r>
            <a:r>
              <a:rPr lang="zh-CN" altLang="en-US"/>
              <a:t>抓取的发展前景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网</a:t>
            </a:r>
            <a:r>
              <a:rPr lang="zh-CN" altLang="en-US">
                <a:sym typeface="+mn-ea"/>
              </a:rPr>
              <a:t>页</a:t>
            </a:r>
            <a:r>
              <a:rPr lang="zh-CN" altLang="en-US"/>
              <a:t>抓取的作用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/>
              <a:t>总结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3120" y="2078355"/>
            <a:ext cx="6108760" cy="270121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276975" y="1964055"/>
            <a:ext cx="241363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133F62"/>
                </a:solidFill>
                <a:latin typeface="Impact" panose="020B0806030902050204" pitchFamily="34" charset="0"/>
              </a:rPr>
              <a:t>PART  </a:t>
            </a:r>
            <a:r>
              <a:rPr lang="en-US" altLang="zh-CN" sz="5400" dirty="0">
                <a:solidFill>
                  <a:schemeClr val="accent2">
                    <a:lumMod val="75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5400" dirty="0">
              <a:solidFill>
                <a:schemeClr val="accent2">
                  <a:lumMod val="7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9" name="文本占位符 14"/>
          <p:cNvSpPr txBox="1"/>
          <p:nvPr/>
        </p:nvSpPr>
        <p:spPr>
          <a:xfrm>
            <a:off x="6320155" y="3251835"/>
            <a:ext cx="5398770" cy="108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5400" dirty="0">
                <a:latin typeface="华文新魏" panose="02010800040101010101" charset="-122"/>
                <a:ea typeface="华文新魏" panose="02010800040101010101" charset="-122"/>
              </a:rPr>
              <a:t>网</a:t>
            </a:r>
            <a:r>
              <a:rPr lang="zh-CN" altLang="en-US" sz="5400">
                <a:latin typeface="华文新魏" panose="02010800040101010101" charset="-122"/>
                <a:ea typeface="华文新魏" panose="02010800040101010101" charset="-122"/>
                <a:sym typeface="+mn-ea"/>
              </a:rPr>
              <a:t>页</a:t>
            </a:r>
            <a:r>
              <a:rPr lang="zh-CN" altLang="en-US" sz="5400" dirty="0">
                <a:latin typeface="华文新魏" panose="02010800040101010101" charset="-122"/>
                <a:ea typeface="华文新魏" panose="02010800040101010101" charset="-122"/>
              </a:rPr>
              <a:t>抓取的概念</a:t>
            </a:r>
            <a:endParaRPr lang="zh-CN" altLang="en-US" sz="5400" dirty="0">
              <a:latin typeface="华文新魏" panose="02010800040101010101" charset="-122"/>
              <a:ea typeface="华文新魏" panose="02010800040101010101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1604626" y="2078354"/>
            <a:ext cx="600135" cy="2701217"/>
          </a:xfrm>
          <a:custGeom>
            <a:avLst/>
            <a:gdLst>
              <a:gd name="connsiteX0" fmla="*/ 0 w 600135"/>
              <a:gd name="connsiteY0" fmla="*/ 0 h 2701217"/>
              <a:gd name="connsiteX1" fmla="*/ 600135 w 600135"/>
              <a:gd name="connsiteY1" fmla="*/ 0 h 2701217"/>
              <a:gd name="connsiteX2" fmla="*/ 600135 w 600135"/>
              <a:gd name="connsiteY2" fmla="*/ 2701217 h 2701217"/>
              <a:gd name="connsiteX3" fmla="*/ 0 w 600135"/>
              <a:gd name="connsiteY3" fmla="*/ 2701217 h 2701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135" h="2701217">
                <a:moveTo>
                  <a:pt x="0" y="0"/>
                </a:moveTo>
                <a:lnTo>
                  <a:pt x="600135" y="0"/>
                </a:lnTo>
                <a:lnTo>
                  <a:pt x="600135" y="2701217"/>
                </a:lnTo>
                <a:lnTo>
                  <a:pt x="0" y="2701217"/>
                </a:lnTo>
                <a:close/>
              </a:path>
            </a:pathLst>
          </a:cu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26616" y="967554"/>
            <a:ext cx="1838075" cy="433194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1612441" y="1077172"/>
            <a:ext cx="36000" cy="252000"/>
          </a:xfrm>
          <a:prstGeom prst="rect">
            <a:avLst/>
          </a:prstGeom>
          <a:solidFill>
            <a:srgbClr val="133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1682697" y="1077172"/>
            <a:ext cx="36000" cy="252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871535" y="5459880"/>
            <a:ext cx="504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024745" y="5460515"/>
            <a:ext cx="504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4615815" y="5241288"/>
            <a:ext cx="3251380" cy="498974"/>
            <a:chOff x="2885412" y="1892618"/>
            <a:chExt cx="4489451" cy="688975"/>
          </a:xfrm>
          <a:noFill/>
        </p:grpSpPr>
        <p:sp>
          <p:nvSpPr>
            <p:cNvPr id="21" name="Freeform 5"/>
            <p:cNvSpPr/>
            <p:nvPr/>
          </p:nvSpPr>
          <p:spPr bwMode="auto">
            <a:xfrm>
              <a:off x="6922425" y="1914843"/>
              <a:ext cx="452438" cy="650875"/>
            </a:xfrm>
            <a:custGeom>
              <a:avLst/>
              <a:gdLst>
                <a:gd name="T0" fmla="*/ 72 w 120"/>
                <a:gd name="T1" fmla="*/ 57 h 170"/>
                <a:gd name="T2" fmla="*/ 54 w 120"/>
                <a:gd name="T3" fmla="*/ 68 h 170"/>
                <a:gd name="T4" fmla="*/ 67 w 120"/>
                <a:gd name="T5" fmla="*/ 91 h 170"/>
                <a:gd name="T6" fmla="*/ 55 w 120"/>
                <a:gd name="T7" fmla="*/ 90 h 170"/>
                <a:gd name="T8" fmla="*/ 53 w 120"/>
                <a:gd name="T9" fmla="*/ 85 h 170"/>
                <a:gd name="T10" fmla="*/ 47 w 120"/>
                <a:gd name="T11" fmla="*/ 118 h 170"/>
                <a:gd name="T12" fmla="*/ 23 w 120"/>
                <a:gd name="T13" fmla="*/ 102 h 170"/>
                <a:gd name="T14" fmla="*/ 30 w 120"/>
                <a:gd name="T15" fmla="*/ 82 h 170"/>
                <a:gd name="T16" fmla="*/ 34 w 120"/>
                <a:gd name="T17" fmla="*/ 87 h 170"/>
                <a:gd name="T18" fmla="*/ 35 w 120"/>
                <a:gd name="T19" fmla="*/ 100 h 170"/>
                <a:gd name="T20" fmla="*/ 46 w 120"/>
                <a:gd name="T21" fmla="*/ 81 h 170"/>
                <a:gd name="T22" fmla="*/ 45 w 120"/>
                <a:gd name="T23" fmla="*/ 72 h 170"/>
                <a:gd name="T24" fmla="*/ 11 w 120"/>
                <a:gd name="T25" fmla="*/ 87 h 170"/>
                <a:gd name="T26" fmla="*/ 1 w 120"/>
                <a:gd name="T27" fmla="*/ 78 h 170"/>
                <a:gd name="T28" fmla="*/ 12 w 120"/>
                <a:gd name="T29" fmla="*/ 74 h 170"/>
                <a:gd name="T30" fmla="*/ 44 w 120"/>
                <a:gd name="T31" fmla="*/ 61 h 170"/>
                <a:gd name="T32" fmla="*/ 30 w 120"/>
                <a:gd name="T33" fmla="*/ 60 h 170"/>
                <a:gd name="T34" fmla="*/ 35 w 120"/>
                <a:gd name="T35" fmla="*/ 43 h 170"/>
                <a:gd name="T36" fmla="*/ 38 w 120"/>
                <a:gd name="T37" fmla="*/ 31 h 170"/>
                <a:gd name="T38" fmla="*/ 16 w 120"/>
                <a:gd name="T39" fmla="*/ 24 h 170"/>
                <a:gd name="T40" fmla="*/ 33 w 120"/>
                <a:gd name="T41" fmla="*/ 18 h 170"/>
                <a:gd name="T42" fmla="*/ 43 w 120"/>
                <a:gd name="T43" fmla="*/ 2 h 170"/>
                <a:gd name="T44" fmla="*/ 60 w 120"/>
                <a:gd name="T45" fmla="*/ 12 h 170"/>
                <a:gd name="T46" fmla="*/ 72 w 120"/>
                <a:gd name="T47" fmla="*/ 13 h 170"/>
                <a:gd name="T48" fmla="*/ 72 w 120"/>
                <a:gd name="T49" fmla="*/ 17 h 170"/>
                <a:gd name="T50" fmla="*/ 62 w 120"/>
                <a:gd name="T51" fmla="*/ 17 h 170"/>
                <a:gd name="T52" fmla="*/ 69 w 120"/>
                <a:gd name="T53" fmla="*/ 29 h 170"/>
                <a:gd name="T54" fmla="*/ 60 w 120"/>
                <a:gd name="T55" fmla="*/ 39 h 170"/>
                <a:gd name="T56" fmla="*/ 63 w 120"/>
                <a:gd name="T57" fmla="*/ 47 h 170"/>
                <a:gd name="T58" fmla="*/ 53 w 120"/>
                <a:gd name="T59" fmla="*/ 53 h 170"/>
                <a:gd name="T60" fmla="*/ 74 w 120"/>
                <a:gd name="T61" fmla="*/ 48 h 170"/>
                <a:gd name="T62" fmla="*/ 80 w 120"/>
                <a:gd name="T63" fmla="*/ 42 h 170"/>
                <a:gd name="T64" fmla="*/ 96 w 120"/>
                <a:gd name="T65" fmla="*/ 25 h 170"/>
                <a:gd name="T66" fmla="*/ 104 w 120"/>
                <a:gd name="T67" fmla="*/ 15 h 170"/>
                <a:gd name="T68" fmla="*/ 98 w 120"/>
                <a:gd name="T69" fmla="*/ 34 h 170"/>
                <a:gd name="T70" fmla="*/ 78 w 120"/>
                <a:gd name="T71" fmla="*/ 67 h 170"/>
                <a:gd name="T72" fmla="*/ 91 w 120"/>
                <a:gd name="T73" fmla="*/ 58 h 170"/>
                <a:gd name="T74" fmla="*/ 109 w 120"/>
                <a:gd name="T75" fmla="*/ 60 h 170"/>
                <a:gd name="T76" fmla="*/ 120 w 120"/>
                <a:gd name="T77" fmla="*/ 62 h 170"/>
                <a:gd name="T78" fmla="*/ 102 w 120"/>
                <a:gd name="T79" fmla="*/ 99 h 170"/>
                <a:gd name="T80" fmla="*/ 105 w 120"/>
                <a:gd name="T81" fmla="*/ 152 h 170"/>
                <a:gd name="T82" fmla="*/ 99 w 120"/>
                <a:gd name="T83" fmla="*/ 170 h 170"/>
                <a:gd name="T84" fmla="*/ 93 w 120"/>
                <a:gd name="T85" fmla="*/ 127 h 170"/>
                <a:gd name="T86" fmla="*/ 93 w 120"/>
                <a:gd name="T87" fmla="*/ 94 h 170"/>
                <a:gd name="T88" fmla="*/ 77 w 120"/>
                <a:gd name="T89" fmla="*/ 73 h 170"/>
                <a:gd name="T90" fmla="*/ 71 w 120"/>
                <a:gd name="T91" fmla="*/ 119 h 170"/>
                <a:gd name="T92" fmla="*/ 60 w 120"/>
                <a:gd name="T93" fmla="*/ 117 h 170"/>
                <a:gd name="T94" fmla="*/ 60 w 120"/>
                <a:gd name="T95" fmla="*/ 115 h 170"/>
                <a:gd name="T96" fmla="*/ 66 w 120"/>
                <a:gd name="T97" fmla="*/ 113 h 170"/>
                <a:gd name="T98" fmla="*/ 72 w 120"/>
                <a:gd name="T99" fmla="*/ 85 h 170"/>
                <a:gd name="T100" fmla="*/ 66 w 120"/>
                <a:gd name="T101" fmla="*/ 72 h 170"/>
                <a:gd name="T102" fmla="*/ 73 w 120"/>
                <a:gd name="T103" fmla="*/ 68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0" h="170">
                  <a:moveTo>
                    <a:pt x="74" y="56"/>
                  </a:moveTo>
                  <a:cubicBezTo>
                    <a:pt x="73" y="56"/>
                    <a:pt x="72" y="56"/>
                    <a:pt x="72" y="57"/>
                  </a:cubicBezTo>
                  <a:cubicBezTo>
                    <a:pt x="71" y="59"/>
                    <a:pt x="72" y="61"/>
                    <a:pt x="72" y="63"/>
                  </a:cubicBezTo>
                  <a:cubicBezTo>
                    <a:pt x="67" y="65"/>
                    <a:pt x="60" y="66"/>
                    <a:pt x="54" y="68"/>
                  </a:cubicBezTo>
                  <a:cubicBezTo>
                    <a:pt x="54" y="72"/>
                    <a:pt x="51" y="80"/>
                    <a:pt x="54" y="83"/>
                  </a:cubicBezTo>
                  <a:cubicBezTo>
                    <a:pt x="59" y="85"/>
                    <a:pt x="67" y="83"/>
                    <a:pt x="67" y="91"/>
                  </a:cubicBezTo>
                  <a:cubicBezTo>
                    <a:pt x="66" y="93"/>
                    <a:pt x="65" y="94"/>
                    <a:pt x="64" y="96"/>
                  </a:cubicBezTo>
                  <a:cubicBezTo>
                    <a:pt x="61" y="97"/>
                    <a:pt x="56" y="92"/>
                    <a:pt x="55" y="90"/>
                  </a:cubicBezTo>
                  <a:cubicBezTo>
                    <a:pt x="54" y="88"/>
                    <a:pt x="54" y="87"/>
                    <a:pt x="54" y="85"/>
                  </a:cubicBezTo>
                  <a:cubicBezTo>
                    <a:pt x="54" y="85"/>
                    <a:pt x="54" y="85"/>
                    <a:pt x="53" y="85"/>
                  </a:cubicBezTo>
                  <a:cubicBezTo>
                    <a:pt x="54" y="95"/>
                    <a:pt x="56" y="109"/>
                    <a:pt x="51" y="117"/>
                  </a:cubicBezTo>
                  <a:cubicBezTo>
                    <a:pt x="50" y="117"/>
                    <a:pt x="49" y="118"/>
                    <a:pt x="47" y="118"/>
                  </a:cubicBezTo>
                  <a:cubicBezTo>
                    <a:pt x="41" y="117"/>
                    <a:pt x="37" y="107"/>
                    <a:pt x="32" y="103"/>
                  </a:cubicBezTo>
                  <a:cubicBezTo>
                    <a:pt x="29" y="104"/>
                    <a:pt x="24" y="104"/>
                    <a:pt x="23" y="102"/>
                  </a:cubicBezTo>
                  <a:cubicBezTo>
                    <a:pt x="19" y="98"/>
                    <a:pt x="27" y="84"/>
                    <a:pt x="28" y="82"/>
                  </a:cubicBezTo>
                  <a:cubicBezTo>
                    <a:pt x="29" y="82"/>
                    <a:pt x="29" y="82"/>
                    <a:pt x="30" y="82"/>
                  </a:cubicBezTo>
                  <a:cubicBezTo>
                    <a:pt x="31" y="84"/>
                    <a:pt x="32" y="85"/>
                    <a:pt x="33" y="87"/>
                  </a:cubicBezTo>
                  <a:cubicBezTo>
                    <a:pt x="33" y="87"/>
                    <a:pt x="34" y="87"/>
                    <a:pt x="34" y="87"/>
                  </a:cubicBezTo>
                  <a:cubicBezTo>
                    <a:pt x="35" y="86"/>
                    <a:pt x="40" y="80"/>
                    <a:pt x="41" y="82"/>
                  </a:cubicBezTo>
                  <a:cubicBezTo>
                    <a:pt x="40" y="83"/>
                    <a:pt x="35" y="97"/>
                    <a:pt x="35" y="100"/>
                  </a:cubicBezTo>
                  <a:cubicBezTo>
                    <a:pt x="38" y="102"/>
                    <a:pt x="42" y="106"/>
                    <a:pt x="45" y="107"/>
                  </a:cubicBezTo>
                  <a:cubicBezTo>
                    <a:pt x="46" y="98"/>
                    <a:pt x="46" y="90"/>
                    <a:pt x="46" y="81"/>
                  </a:cubicBezTo>
                  <a:cubicBezTo>
                    <a:pt x="46" y="77"/>
                    <a:pt x="47" y="74"/>
                    <a:pt x="46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36" y="75"/>
                    <a:pt x="29" y="79"/>
                    <a:pt x="21" y="83"/>
                  </a:cubicBezTo>
                  <a:cubicBezTo>
                    <a:pt x="19" y="84"/>
                    <a:pt x="14" y="88"/>
                    <a:pt x="11" y="87"/>
                  </a:cubicBezTo>
                  <a:cubicBezTo>
                    <a:pt x="5" y="85"/>
                    <a:pt x="3" y="83"/>
                    <a:pt x="0" y="79"/>
                  </a:cubicBezTo>
                  <a:cubicBezTo>
                    <a:pt x="0" y="79"/>
                    <a:pt x="1" y="78"/>
                    <a:pt x="1" y="78"/>
                  </a:cubicBezTo>
                  <a:cubicBezTo>
                    <a:pt x="3" y="77"/>
                    <a:pt x="5" y="75"/>
                    <a:pt x="6" y="74"/>
                  </a:cubicBezTo>
                  <a:cubicBezTo>
                    <a:pt x="8" y="74"/>
                    <a:pt x="10" y="74"/>
                    <a:pt x="12" y="74"/>
                  </a:cubicBezTo>
                  <a:cubicBezTo>
                    <a:pt x="19" y="72"/>
                    <a:pt x="28" y="69"/>
                    <a:pt x="35" y="65"/>
                  </a:cubicBezTo>
                  <a:cubicBezTo>
                    <a:pt x="37" y="64"/>
                    <a:pt x="43" y="64"/>
                    <a:pt x="44" y="61"/>
                  </a:cubicBezTo>
                  <a:cubicBezTo>
                    <a:pt x="43" y="60"/>
                    <a:pt x="42" y="59"/>
                    <a:pt x="42" y="57"/>
                  </a:cubicBezTo>
                  <a:cubicBezTo>
                    <a:pt x="39" y="59"/>
                    <a:pt x="33" y="61"/>
                    <a:pt x="30" y="60"/>
                  </a:cubicBezTo>
                  <a:cubicBezTo>
                    <a:pt x="26" y="59"/>
                    <a:pt x="25" y="55"/>
                    <a:pt x="24" y="51"/>
                  </a:cubicBezTo>
                  <a:cubicBezTo>
                    <a:pt x="26" y="50"/>
                    <a:pt x="35" y="45"/>
                    <a:pt x="35" y="43"/>
                  </a:cubicBezTo>
                  <a:cubicBezTo>
                    <a:pt x="36" y="40"/>
                    <a:pt x="35" y="38"/>
                    <a:pt x="36" y="35"/>
                  </a:cubicBezTo>
                  <a:cubicBezTo>
                    <a:pt x="36" y="34"/>
                    <a:pt x="38" y="34"/>
                    <a:pt x="38" y="31"/>
                  </a:cubicBezTo>
                  <a:cubicBezTo>
                    <a:pt x="38" y="32"/>
                    <a:pt x="37" y="32"/>
                    <a:pt x="37" y="32"/>
                  </a:cubicBezTo>
                  <a:cubicBezTo>
                    <a:pt x="29" y="36"/>
                    <a:pt x="16" y="35"/>
                    <a:pt x="16" y="24"/>
                  </a:cubicBezTo>
                  <a:cubicBezTo>
                    <a:pt x="17" y="23"/>
                    <a:pt x="17" y="21"/>
                    <a:pt x="19" y="21"/>
                  </a:cubicBezTo>
                  <a:cubicBezTo>
                    <a:pt x="21" y="24"/>
                    <a:pt x="31" y="19"/>
                    <a:pt x="33" y="18"/>
                  </a:cubicBezTo>
                  <a:cubicBezTo>
                    <a:pt x="35" y="17"/>
                    <a:pt x="44" y="16"/>
                    <a:pt x="47" y="16"/>
                  </a:cubicBezTo>
                  <a:cubicBezTo>
                    <a:pt x="47" y="10"/>
                    <a:pt x="42" y="6"/>
                    <a:pt x="43" y="2"/>
                  </a:cubicBezTo>
                  <a:cubicBezTo>
                    <a:pt x="44" y="0"/>
                    <a:pt x="46" y="0"/>
                    <a:pt x="48" y="0"/>
                  </a:cubicBezTo>
                  <a:cubicBezTo>
                    <a:pt x="57" y="0"/>
                    <a:pt x="58" y="4"/>
                    <a:pt x="60" y="12"/>
                  </a:cubicBezTo>
                  <a:cubicBezTo>
                    <a:pt x="60" y="12"/>
                    <a:pt x="60" y="12"/>
                    <a:pt x="60" y="13"/>
                  </a:cubicBezTo>
                  <a:cubicBezTo>
                    <a:pt x="66" y="11"/>
                    <a:pt x="68" y="11"/>
                    <a:pt x="72" y="13"/>
                  </a:cubicBezTo>
                  <a:cubicBezTo>
                    <a:pt x="73" y="15"/>
                    <a:pt x="73" y="16"/>
                    <a:pt x="72" y="17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69" y="17"/>
                    <a:pt x="67" y="17"/>
                    <a:pt x="64" y="16"/>
                  </a:cubicBezTo>
                  <a:cubicBezTo>
                    <a:pt x="63" y="16"/>
                    <a:pt x="63" y="17"/>
                    <a:pt x="62" y="17"/>
                  </a:cubicBezTo>
                  <a:cubicBezTo>
                    <a:pt x="61" y="22"/>
                    <a:pt x="65" y="23"/>
                    <a:pt x="69" y="26"/>
                  </a:cubicBezTo>
                  <a:cubicBezTo>
                    <a:pt x="69" y="27"/>
                    <a:pt x="69" y="28"/>
                    <a:pt x="69" y="29"/>
                  </a:cubicBezTo>
                  <a:cubicBezTo>
                    <a:pt x="66" y="32"/>
                    <a:pt x="63" y="35"/>
                    <a:pt x="60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41"/>
                    <a:pt x="64" y="43"/>
                    <a:pt x="64" y="45"/>
                  </a:cubicBezTo>
                  <a:cubicBezTo>
                    <a:pt x="64" y="46"/>
                    <a:pt x="64" y="46"/>
                    <a:pt x="63" y="47"/>
                  </a:cubicBezTo>
                  <a:cubicBezTo>
                    <a:pt x="60" y="47"/>
                    <a:pt x="56" y="50"/>
                    <a:pt x="53" y="52"/>
                  </a:cubicBezTo>
                  <a:cubicBezTo>
                    <a:pt x="53" y="52"/>
                    <a:pt x="53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8" y="58"/>
                    <a:pt x="72" y="51"/>
                    <a:pt x="74" y="48"/>
                  </a:cubicBezTo>
                  <a:cubicBezTo>
                    <a:pt x="75" y="45"/>
                    <a:pt x="74" y="41"/>
                    <a:pt x="76" y="39"/>
                  </a:cubicBezTo>
                  <a:cubicBezTo>
                    <a:pt x="78" y="40"/>
                    <a:pt x="79" y="41"/>
                    <a:pt x="80" y="42"/>
                  </a:cubicBezTo>
                  <a:cubicBezTo>
                    <a:pt x="80" y="42"/>
                    <a:pt x="81" y="41"/>
                    <a:pt x="81" y="41"/>
                  </a:cubicBezTo>
                  <a:cubicBezTo>
                    <a:pt x="86" y="38"/>
                    <a:pt x="93" y="29"/>
                    <a:pt x="96" y="25"/>
                  </a:cubicBezTo>
                  <a:cubicBezTo>
                    <a:pt x="98" y="23"/>
                    <a:pt x="100" y="21"/>
                    <a:pt x="102" y="18"/>
                  </a:cubicBezTo>
                  <a:cubicBezTo>
                    <a:pt x="103" y="17"/>
                    <a:pt x="103" y="16"/>
                    <a:pt x="104" y="15"/>
                  </a:cubicBezTo>
                  <a:cubicBezTo>
                    <a:pt x="106" y="15"/>
                    <a:pt x="107" y="16"/>
                    <a:pt x="108" y="18"/>
                  </a:cubicBezTo>
                  <a:cubicBezTo>
                    <a:pt x="108" y="28"/>
                    <a:pt x="103" y="29"/>
                    <a:pt x="98" y="34"/>
                  </a:cubicBezTo>
                  <a:cubicBezTo>
                    <a:pt x="95" y="37"/>
                    <a:pt x="93" y="40"/>
                    <a:pt x="90" y="43"/>
                  </a:cubicBezTo>
                  <a:cubicBezTo>
                    <a:pt x="82" y="50"/>
                    <a:pt x="78" y="52"/>
                    <a:pt x="78" y="67"/>
                  </a:cubicBezTo>
                  <a:cubicBezTo>
                    <a:pt x="82" y="66"/>
                    <a:pt x="86" y="65"/>
                    <a:pt x="90" y="64"/>
                  </a:cubicBezTo>
                  <a:cubicBezTo>
                    <a:pt x="90" y="62"/>
                    <a:pt x="91" y="60"/>
                    <a:pt x="91" y="58"/>
                  </a:cubicBezTo>
                  <a:cubicBezTo>
                    <a:pt x="96" y="58"/>
                    <a:pt x="98" y="58"/>
                    <a:pt x="102" y="62"/>
                  </a:cubicBezTo>
                  <a:cubicBezTo>
                    <a:pt x="104" y="61"/>
                    <a:pt x="106" y="61"/>
                    <a:pt x="109" y="60"/>
                  </a:cubicBezTo>
                  <a:cubicBezTo>
                    <a:pt x="112" y="59"/>
                    <a:pt x="115" y="57"/>
                    <a:pt x="119" y="60"/>
                  </a:cubicBezTo>
                  <a:cubicBezTo>
                    <a:pt x="119" y="61"/>
                    <a:pt x="120" y="61"/>
                    <a:pt x="120" y="62"/>
                  </a:cubicBezTo>
                  <a:cubicBezTo>
                    <a:pt x="118" y="66"/>
                    <a:pt x="108" y="66"/>
                    <a:pt x="103" y="67"/>
                  </a:cubicBezTo>
                  <a:cubicBezTo>
                    <a:pt x="101" y="76"/>
                    <a:pt x="104" y="89"/>
                    <a:pt x="102" y="99"/>
                  </a:cubicBezTo>
                  <a:cubicBezTo>
                    <a:pt x="101" y="109"/>
                    <a:pt x="102" y="125"/>
                    <a:pt x="104" y="136"/>
                  </a:cubicBezTo>
                  <a:cubicBezTo>
                    <a:pt x="105" y="141"/>
                    <a:pt x="103" y="148"/>
                    <a:pt x="105" y="152"/>
                  </a:cubicBezTo>
                  <a:cubicBezTo>
                    <a:pt x="106" y="158"/>
                    <a:pt x="103" y="163"/>
                    <a:pt x="103" y="168"/>
                  </a:cubicBezTo>
                  <a:cubicBezTo>
                    <a:pt x="102" y="168"/>
                    <a:pt x="100" y="169"/>
                    <a:pt x="99" y="170"/>
                  </a:cubicBezTo>
                  <a:cubicBezTo>
                    <a:pt x="97" y="169"/>
                    <a:pt x="96" y="169"/>
                    <a:pt x="95" y="168"/>
                  </a:cubicBezTo>
                  <a:cubicBezTo>
                    <a:pt x="95" y="153"/>
                    <a:pt x="94" y="141"/>
                    <a:pt x="93" y="127"/>
                  </a:cubicBezTo>
                  <a:cubicBezTo>
                    <a:pt x="92" y="126"/>
                    <a:pt x="93" y="124"/>
                    <a:pt x="93" y="122"/>
                  </a:cubicBezTo>
                  <a:cubicBezTo>
                    <a:pt x="93" y="113"/>
                    <a:pt x="93" y="103"/>
                    <a:pt x="93" y="94"/>
                  </a:cubicBezTo>
                  <a:cubicBezTo>
                    <a:pt x="92" y="88"/>
                    <a:pt x="94" y="73"/>
                    <a:pt x="91" y="69"/>
                  </a:cubicBezTo>
                  <a:cubicBezTo>
                    <a:pt x="88" y="67"/>
                    <a:pt x="78" y="71"/>
                    <a:pt x="77" y="73"/>
                  </a:cubicBezTo>
                  <a:cubicBezTo>
                    <a:pt x="77" y="78"/>
                    <a:pt x="77" y="82"/>
                    <a:pt x="77" y="86"/>
                  </a:cubicBezTo>
                  <a:cubicBezTo>
                    <a:pt x="75" y="97"/>
                    <a:pt x="75" y="110"/>
                    <a:pt x="71" y="119"/>
                  </a:cubicBezTo>
                  <a:cubicBezTo>
                    <a:pt x="70" y="120"/>
                    <a:pt x="68" y="121"/>
                    <a:pt x="67" y="122"/>
                  </a:cubicBezTo>
                  <a:cubicBezTo>
                    <a:pt x="64" y="121"/>
                    <a:pt x="62" y="119"/>
                    <a:pt x="60" y="117"/>
                  </a:cubicBezTo>
                  <a:cubicBezTo>
                    <a:pt x="60" y="116"/>
                    <a:pt x="60" y="116"/>
                    <a:pt x="60" y="115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61" y="115"/>
                    <a:pt x="61" y="115"/>
                    <a:pt x="62" y="116"/>
                  </a:cubicBezTo>
                  <a:cubicBezTo>
                    <a:pt x="63" y="115"/>
                    <a:pt x="65" y="114"/>
                    <a:pt x="66" y="113"/>
                  </a:cubicBezTo>
                  <a:cubicBezTo>
                    <a:pt x="67" y="110"/>
                    <a:pt x="68" y="108"/>
                    <a:pt x="69" y="106"/>
                  </a:cubicBezTo>
                  <a:cubicBezTo>
                    <a:pt x="71" y="99"/>
                    <a:pt x="70" y="92"/>
                    <a:pt x="72" y="85"/>
                  </a:cubicBezTo>
                  <a:cubicBezTo>
                    <a:pt x="72" y="82"/>
                    <a:pt x="73" y="75"/>
                    <a:pt x="71" y="74"/>
                  </a:cubicBezTo>
                  <a:cubicBezTo>
                    <a:pt x="69" y="73"/>
                    <a:pt x="67" y="73"/>
                    <a:pt x="66" y="72"/>
                  </a:cubicBezTo>
                  <a:cubicBezTo>
                    <a:pt x="66" y="71"/>
                    <a:pt x="66" y="71"/>
                    <a:pt x="66" y="70"/>
                  </a:cubicBezTo>
                  <a:cubicBezTo>
                    <a:pt x="69" y="70"/>
                    <a:pt x="71" y="69"/>
                    <a:pt x="73" y="68"/>
                  </a:cubicBezTo>
                  <a:cubicBezTo>
                    <a:pt x="73" y="63"/>
                    <a:pt x="74" y="61"/>
                    <a:pt x="74" y="56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6"/>
            <p:cNvSpPr/>
            <p:nvPr/>
          </p:nvSpPr>
          <p:spPr bwMode="auto">
            <a:xfrm>
              <a:off x="6355687" y="1919606"/>
              <a:ext cx="290513" cy="488950"/>
            </a:xfrm>
            <a:custGeom>
              <a:avLst/>
              <a:gdLst>
                <a:gd name="T0" fmla="*/ 41 w 77"/>
                <a:gd name="T1" fmla="*/ 59 h 128"/>
                <a:gd name="T2" fmla="*/ 71 w 77"/>
                <a:gd name="T3" fmla="*/ 56 h 128"/>
                <a:gd name="T4" fmla="*/ 67 w 77"/>
                <a:gd name="T5" fmla="*/ 69 h 128"/>
                <a:gd name="T6" fmla="*/ 56 w 77"/>
                <a:gd name="T7" fmla="*/ 94 h 128"/>
                <a:gd name="T8" fmla="*/ 51 w 77"/>
                <a:gd name="T9" fmla="*/ 89 h 128"/>
                <a:gd name="T10" fmla="*/ 51 w 77"/>
                <a:gd name="T11" fmla="*/ 110 h 128"/>
                <a:gd name="T12" fmla="*/ 53 w 77"/>
                <a:gd name="T13" fmla="*/ 110 h 128"/>
                <a:gd name="T14" fmla="*/ 62 w 77"/>
                <a:gd name="T15" fmla="*/ 101 h 128"/>
                <a:gd name="T16" fmla="*/ 74 w 77"/>
                <a:gd name="T17" fmla="*/ 89 h 128"/>
                <a:gd name="T18" fmla="*/ 53 w 77"/>
                <a:gd name="T19" fmla="*/ 120 h 128"/>
                <a:gd name="T20" fmla="*/ 43 w 77"/>
                <a:gd name="T21" fmla="*/ 128 h 128"/>
                <a:gd name="T22" fmla="*/ 39 w 77"/>
                <a:gd name="T23" fmla="*/ 126 h 128"/>
                <a:gd name="T24" fmla="*/ 38 w 77"/>
                <a:gd name="T25" fmla="*/ 110 h 128"/>
                <a:gd name="T26" fmla="*/ 39 w 77"/>
                <a:gd name="T27" fmla="*/ 98 h 128"/>
                <a:gd name="T28" fmla="*/ 39 w 77"/>
                <a:gd name="T29" fmla="*/ 79 h 128"/>
                <a:gd name="T30" fmla="*/ 43 w 77"/>
                <a:gd name="T31" fmla="*/ 71 h 128"/>
                <a:gd name="T32" fmla="*/ 53 w 77"/>
                <a:gd name="T33" fmla="*/ 79 h 128"/>
                <a:gd name="T34" fmla="*/ 54 w 77"/>
                <a:gd name="T35" fmla="*/ 78 h 128"/>
                <a:gd name="T36" fmla="*/ 57 w 77"/>
                <a:gd name="T37" fmla="*/ 61 h 128"/>
                <a:gd name="T38" fmla="*/ 57 w 77"/>
                <a:gd name="T39" fmla="*/ 60 h 128"/>
                <a:gd name="T40" fmla="*/ 44 w 77"/>
                <a:gd name="T41" fmla="*/ 67 h 128"/>
                <a:gd name="T42" fmla="*/ 38 w 77"/>
                <a:gd name="T43" fmla="*/ 62 h 128"/>
                <a:gd name="T44" fmla="*/ 38 w 77"/>
                <a:gd name="T45" fmla="*/ 63 h 128"/>
                <a:gd name="T46" fmla="*/ 16 w 77"/>
                <a:gd name="T47" fmla="*/ 89 h 128"/>
                <a:gd name="T48" fmla="*/ 1 w 77"/>
                <a:gd name="T49" fmla="*/ 93 h 128"/>
                <a:gd name="T50" fmla="*/ 0 w 77"/>
                <a:gd name="T51" fmla="*/ 86 h 128"/>
                <a:gd name="T52" fmla="*/ 7 w 77"/>
                <a:gd name="T53" fmla="*/ 78 h 128"/>
                <a:gd name="T54" fmla="*/ 8 w 77"/>
                <a:gd name="T55" fmla="*/ 78 h 128"/>
                <a:gd name="T56" fmla="*/ 8 w 77"/>
                <a:gd name="T57" fmla="*/ 79 h 128"/>
                <a:gd name="T58" fmla="*/ 24 w 77"/>
                <a:gd name="T59" fmla="*/ 62 h 128"/>
                <a:gd name="T60" fmla="*/ 53 w 77"/>
                <a:gd name="T61" fmla="*/ 0 h 128"/>
                <a:gd name="T62" fmla="*/ 63 w 77"/>
                <a:gd name="T63" fmla="*/ 6 h 128"/>
                <a:gd name="T64" fmla="*/ 59 w 77"/>
                <a:gd name="T65" fmla="*/ 21 h 128"/>
                <a:gd name="T66" fmla="*/ 55 w 77"/>
                <a:gd name="T67" fmla="*/ 29 h 128"/>
                <a:gd name="T68" fmla="*/ 77 w 77"/>
                <a:gd name="T69" fmla="*/ 35 h 128"/>
                <a:gd name="T70" fmla="*/ 77 w 77"/>
                <a:gd name="T71" fmla="*/ 36 h 128"/>
                <a:gd name="T72" fmla="*/ 45 w 77"/>
                <a:gd name="T73" fmla="*/ 51 h 128"/>
                <a:gd name="T74" fmla="*/ 41 w 77"/>
                <a:gd name="T75" fmla="*/ 5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128">
                  <a:moveTo>
                    <a:pt x="41" y="59"/>
                  </a:moveTo>
                  <a:cubicBezTo>
                    <a:pt x="52" y="57"/>
                    <a:pt x="61" y="41"/>
                    <a:pt x="71" y="56"/>
                  </a:cubicBezTo>
                  <a:cubicBezTo>
                    <a:pt x="70" y="60"/>
                    <a:pt x="68" y="66"/>
                    <a:pt x="67" y="69"/>
                  </a:cubicBezTo>
                  <a:cubicBezTo>
                    <a:pt x="64" y="78"/>
                    <a:pt x="68" y="94"/>
                    <a:pt x="56" y="94"/>
                  </a:cubicBezTo>
                  <a:cubicBezTo>
                    <a:pt x="54" y="93"/>
                    <a:pt x="53" y="91"/>
                    <a:pt x="51" y="89"/>
                  </a:cubicBezTo>
                  <a:cubicBezTo>
                    <a:pt x="51" y="96"/>
                    <a:pt x="51" y="103"/>
                    <a:pt x="51" y="110"/>
                  </a:cubicBezTo>
                  <a:cubicBezTo>
                    <a:pt x="52" y="110"/>
                    <a:pt x="52" y="110"/>
                    <a:pt x="53" y="110"/>
                  </a:cubicBezTo>
                  <a:cubicBezTo>
                    <a:pt x="55" y="106"/>
                    <a:pt x="59" y="104"/>
                    <a:pt x="62" y="101"/>
                  </a:cubicBezTo>
                  <a:cubicBezTo>
                    <a:pt x="65" y="96"/>
                    <a:pt x="68" y="91"/>
                    <a:pt x="74" y="89"/>
                  </a:cubicBezTo>
                  <a:cubicBezTo>
                    <a:pt x="75" y="98"/>
                    <a:pt x="59" y="114"/>
                    <a:pt x="53" y="120"/>
                  </a:cubicBezTo>
                  <a:cubicBezTo>
                    <a:pt x="50" y="123"/>
                    <a:pt x="49" y="127"/>
                    <a:pt x="43" y="128"/>
                  </a:cubicBezTo>
                  <a:cubicBezTo>
                    <a:pt x="42" y="127"/>
                    <a:pt x="40" y="127"/>
                    <a:pt x="39" y="126"/>
                  </a:cubicBezTo>
                  <a:cubicBezTo>
                    <a:pt x="39" y="122"/>
                    <a:pt x="37" y="114"/>
                    <a:pt x="38" y="110"/>
                  </a:cubicBezTo>
                  <a:cubicBezTo>
                    <a:pt x="39" y="108"/>
                    <a:pt x="40" y="101"/>
                    <a:pt x="39" y="98"/>
                  </a:cubicBezTo>
                  <a:cubicBezTo>
                    <a:pt x="38" y="94"/>
                    <a:pt x="38" y="83"/>
                    <a:pt x="39" y="79"/>
                  </a:cubicBezTo>
                  <a:cubicBezTo>
                    <a:pt x="40" y="76"/>
                    <a:pt x="42" y="73"/>
                    <a:pt x="43" y="71"/>
                  </a:cubicBezTo>
                  <a:cubicBezTo>
                    <a:pt x="48" y="73"/>
                    <a:pt x="49" y="77"/>
                    <a:pt x="53" y="79"/>
                  </a:cubicBezTo>
                  <a:cubicBezTo>
                    <a:pt x="53" y="79"/>
                    <a:pt x="54" y="78"/>
                    <a:pt x="54" y="78"/>
                  </a:cubicBezTo>
                  <a:cubicBezTo>
                    <a:pt x="55" y="72"/>
                    <a:pt x="56" y="66"/>
                    <a:pt x="57" y="61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52" y="62"/>
                    <a:pt x="50" y="65"/>
                    <a:pt x="44" y="67"/>
                  </a:cubicBezTo>
                  <a:cubicBezTo>
                    <a:pt x="42" y="66"/>
                    <a:pt x="40" y="64"/>
                    <a:pt x="38" y="62"/>
                  </a:cubicBezTo>
                  <a:cubicBezTo>
                    <a:pt x="38" y="62"/>
                    <a:pt x="38" y="62"/>
                    <a:pt x="38" y="63"/>
                  </a:cubicBezTo>
                  <a:cubicBezTo>
                    <a:pt x="33" y="73"/>
                    <a:pt x="24" y="82"/>
                    <a:pt x="16" y="89"/>
                  </a:cubicBezTo>
                  <a:cubicBezTo>
                    <a:pt x="11" y="93"/>
                    <a:pt x="7" y="97"/>
                    <a:pt x="1" y="93"/>
                  </a:cubicBezTo>
                  <a:cubicBezTo>
                    <a:pt x="1" y="90"/>
                    <a:pt x="0" y="89"/>
                    <a:pt x="0" y="86"/>
                  </a:cubicBezTo>
                  <a:cubicBezTo>
                    <a:pt x="4" y="84"/>
                    <a:pt x="4" y="80"/>
                    <a:pt x="7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15" y="75"/>
                    <a:pt x="19" y="68"/>
                    <a:pt x="24" y="62"/>
                  </a:cubicBezTo>
                  <a:cubicBezTo>
                    <a:pt x="37" y="44"/>
                    <a:pt x="48" y="23"/>
                    <a:pt x="53" y="0"/>
                  </a:cubicBezTo>
                  <a:cubicBezTo>
                    <a:pt x="58" y="0"/>
                    <a:pt x="60" y="3"/>
                    <a:pt x="63" y="6"/>
                  </a:cubicBezTo>
                  <a:cubicBezTo>
                    <a:pt x="63" y="13"/>
                    <a:pt x="61" y="16"/>
                    <a:pt x="59" y="21"/>
                  </a:cubicBezTo>
                  <a:cubicBezTo>
                    <a:pt x="58" y="23"/>
                    <a:pt x="55" y="25"/>
                    <a:pt x="55" y="29"/>
                  </a:cubicBezTo>
                  <a:cubicBezTo>
                    <a:pt x="63" y="28"/>
                    <a:pt x="76" y="25"/>
                    <a:pt x="77" y="35"/>
                  </a:cubicBezTo>
                  <a:cubicBezTo>
                    <a:pt x="77" y="35"/>
                    <a:pt x="77" y="35"/>
                    <a:pt x="77" y="36"/>
                  </a:cubicBezTo>
                  <a:cubicBezTo>
                    <a:pt x="60" y="39"/>
                    <a:pt x="51" y="35"/>
                    <a:pt x="45" y="51"/>
                  </a:cubicBezTo>
                  <a:cubicBezTo>
                    <a:pt x="44" y="53"/>
                    <a:pt x="41" y="55"/>
                    <a:pt x="41" y="59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7"/>
            <p:cNvSpPr/>
            <p:nvPr/>
          </p:nvSpPr>
          <p:spPr bwMode="auto">
            <a:xfrm>
              <a:off x="6717637" y="1919606"/>
              <a:ext cx="41275" cy="611188"/>
            </a:xfrm>
            <a:custGeom>
              <a:avLst/>
              <a:gdLst>
                <a:gd name="T0" fmla="*/ 2 w 11"/>
                <a:gd name="T1" fmla="*/ 0 h 160"/>
                <a:gd name="T2" fmla="*/ 6 w 11"/>
                <a:gd name="T3" fmla="*/ 0 h 160"/>
                <a:gd name="T4" fmla="*/ 10 w 11"/>
                <a:gd name="T5" fmla="*/ 6 h 160"/>
                <a:gd name="T6" fmla="*/ 10 w 11"/>
                <a:gd name="T7" fmla="*/ 15 h 160"/>
                <a:gd name="T8" fmla="*/ 10 w 11"/>
                <a:gd name="T9" fmla="*/ 32 h 160"/>
                <a:gd name="T10" fmla="*/ 9 w 11"/>
                <a:gd name="T11" fmla="*/ 41 h 160"/>
                <a:gd name="T12" fmla="*/ 10 w 11"/>
                <a:gd name="T13" fmla="*/ 47 h 160"/>
                <a:gd name="T14" fmla="*/ 9 w 11"/>
                <a:gd name="T15" fmla="*/ 55 h 160"/>
                <a:gd name="T16" fmla="*/ 10 w 11"/>
                <a:gd name="T17" fmla="*/ 82 h 160"/>
                <a:gd name="T18" fmla="*/ 11 w 11"/>
                <a:gd name="T19" fmla="*/ 91 h 160"/>
                <a:gd name="T20" fmla="*/ 9 w 11"/>
                <a:gd name="T21" fmla="*/ 98 h 160"/>
                <a:gd name="T22" fmla="*/ 10 w 11"/>
                <a:gd name="T23" fmla="*/ 103 h 160"/>
                <a:gd name="T24" fmla="*/ 10 w 11"/>
                <a:gd name="T25" fmla="*/ 119 h 160"/>
                <a:gd name="T26" fmla="*/ 10 w 11"/>
                <a:gd name="T27" fmla="*/ 122 h 160"/>
                <a:gd name="T28" fmla="*/ 10 w 11"/>
                <a:gd name="T29" fmla="*/ 129 h 160"/>
                <a:gd name="T30" fmla="*/ 11 w 11"/>
                <a:gd name="T31" fmla="*/ 137 h 160"/>
                <a:gd name="T32" fmla="*/ 10 w 11"/>
                <a:gd name="T33" fmla="*/ 158 h 160"/>
                <a:gd name="T34" fmla="*/ 3 w 11"/>
                <a:gd name="T35" fmla="*/ 160 h 160"/>
                <a:gd name="T36" fmla="*/ 1 w 11"/>
                <a:gd name="T37" fmla="*/ 125 h 160"/>
                <a:gd name="T38" fmla="*/ 1 w 11"/>
                <a:gd name="T39" fmla="*/ 116 h 160"/>
                <a:gd name="T40" fmla="*/ 2 w 11"/>
                <a:gd name="T41" fmla="*/ 99 h 160"/>
                <a:gd name="T42" fmla="*/ 1 w 11"/>
                <a:gd name="T43" fmla="*/ 93 h 160"/>
                <a:gd name="T44" fmla="*/ 1 w 11"/>
                <a:gd name="T45" fmla="*/ 74 h 160"/>
                <a:gd name="T46" fmla="*/ 1 w 11"/>
                <a:gd name="T47" fmla="*/ 23 h 160"/>
                <a:gd name="T48" fmla="*/ 2 w 11"/>
                <a:gd name="T4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" h="160">
                  <a:moveTo>
                    <a:pt x="2" y="0"/>
                  </a:moveTo>
                  <a:cubicBezTo>
                    <a:pt x="3" y="0"/>
                    <a:pt x="4" y="0"/>
                    <a:pt x="6" y="0"/>
                  </a:cubicBezTo>
                  <a:cubicBezTo>
                    <a:pt x="7" y="2"/>
                    <a:pt x="9" y="3"/>
                    <a:pt x="10" y="6"/>
                  </a:cubicBezTo>
                  <a:cubicBezTo>
                    <a:pt x="11" y="9"/>
                    <a:pt x="10" y="13"/>
                    <a:pt x="10" y="15"/>
                  </a:cubicBezTo>
                  <a:cubicBezTo>
                    <a:pt x="10" y="21"/>
                    <a:pt x="10" y="26"/>
                    <a:pt x="10" y="32"/>
                  </a:cubicBezTo>
                  <a:cubicBezTo>
                    <a:pt x="9" y="34"/>
                    <a:pt x="8" y="38"/>
                    <a:pt x="9" y="41"/>
                  </a:cubicBezTo>
                  <a:cubicBezTo>
                    <a:pt x="9" y="42"/>
                    <a:pt x="10" y="44"/>
                    <a:pt x="10" y="47"/>
                  </a:cubicBezTo>
                  <a:cubicBezTo>
                    <a:pt x="9" y="49"/>
                    <a:pt x="8" y="52"/>
                    <a:pt x="9" y="55"/>
                  </a:cubicBezTo>
                  <a:cubicBezTo>
                    <a:pt x="11" y="63"/>
                    <a:pt x="9" y="73"/>
                    <a:pt x="10" y="82"/>
                  </a:cubicBezTo>
                  <a:cubicBezTo>
                    <a:pt x="10" y="84"/>
                    <a:pt x="11" y="90"/>
                    <a:pt x="11" y="91"/>
                  </a:cubicBezTo>
                  <a:cubicBezTo>
                    <a:pt x="11" y="93"/>
                    <a:pt x="9" y="97"/>
                    <a:pt x="9" y="98"/>
                  </a:cubicBezTo>
                  <a:cubicBezTo>
                    <a:pt x="9" y="100"/>
                    <a:pt x="10" y="101"/>
                    <a:pt x="10" y="103"/>
                  </a:cubicBezTo>
                  <a:cubicBezTo>
                    <a:pt x="10" y="108"/>
                    <a:pt x="10" y="114"/>
                    <a:pt x="10" y="119"/>
                  </a:cubicBezTo>
                  <a:cubicBezTo>
                    <a:pt x="10" y="120"/>
                    <a:pt x="11" y="121"/>
                    <a:pt x="10" y="122"/>
                  </a:cubicBezTo>
                  <a:cubicBezTo>
                    <a:pt x="10" y="122"/>
                    <a:pt x="9" y="129"/>
                    <a:pt x="10" y="129"/>
                  </a:cubicBezTo>
                  <a:cubicBezTo>
                    <a:pt x="10" y="130"/>
                    <a:pt x="11" y="136"/>
                    <a:pt x="11" y="137"/>
                  </a:cubicBezTo>
                  <a:cubicBezTo>
                    <a:pt x="9" y="144"/>
                    <a:pt x="10" y="151"/>
                    <a:pt x="10" y="158"/>
                  </a:cubicBezTo>
                  <a:cubicBezTo>
                    <a:pt x="8" y="159"/>
                    <a:pt x="6" y="160"/>
                    <a:pt x="3" y="160"/>
                  </a:cubicBezTo>
                  <a:cubicBezTo>
                    <a:pt x="0" y="155"/>
                    <a:pt x="2" y="135"/>
                    <a:pt x="1" y="125"/>
                  </a:cubicBezTo>
                  <a:cubicBezTo>
                    <a:pt x="1" y="122"/>
                    <a:pt x="1" y="119"/>
                    <a:pt x="1" y="116"/>
                  </a:cubicBezTo>
                  <a:cubicBezTo>
                    <a:pt x="0" y="111"/>
                    <a:pt x="1" y="105"/>
                    <a:pt x="2" y="99"/>
                  </a:cubicBezTo>
                  <a:cubicBezTo>
                    <a:pt x="1" y="97"/>
                    <a:pt x="1" y="95"/>
                    <a:pt x="1" y="93"/>
                  </a:cubicBezTo>
                  <a:cubicBezTo>
                    <a:pt x="1" y="87"/>
                    <a:pt x="1" y="80"/>
                    <a:pt x="1" y="74"/>
                  </a:cubicBezTo>
                  <a:cubicBezTo>
                    <a:pt x="1" y="57"/>
                    <a:pt x="1" y="41"/>
                    <a:pt x="1" y="23"/>
                  </a:cubicBezTo>
                  <a:cubicBezTo>
                    <a:pt x="1" y="15"/>
                    <a:pt x="0" y="6"/>
                    <a:pt x="2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8"/>
            <p:cNvSpPr/>
            <p:nvPr/>
          </p:nvSpPr>
          <p:spPr bwMode="auto">
            <a:xfrm>
              <a:off x="5549237" y="1941831"/>
              <a:ext cx="82550" cy="84138"/>
            </a:xfrm>
            <a:custGeom>
              <a:avLst/>
              <a:gdLst>
                <a:gd name="T0" fmla="*/ 7 w 22"/>
                <a:gd name="T1" fmla="*/ 0 h 22"/>
                <a:gd name="T2" fmla="*/ 22 w 22"/>
                <a:gd name="T3" fmla="*/ 18 h 22"/>
                <a:gd name="T4" fmla="*/ 20 w 22"/>
                <a:gd name="T5" fmla="*/ 21 h 22"/>
                <a:gd name="T6" fmla="*/ 17 w 22"/>
                <a:gd name="T7" fmla="*/ 22 h 22"/>
                <a:gd name="T8" fmla="*/ 5 w 22"/>
                <a:gd name="T9" fmla="*/ 1 h 22"/>
                <a:gd name="T10" fmla="*/ 7 w 22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2">
                  <a:moveTo>
                    <a:pt x="7" y="0"/>
                  </a:moveTo>
                  <a:cubicBezTo>
                    <a:pt x="16" y="1"/>
                    <a:pt x="22" y="7"/>
                    <a:pt x="22" y="18"/>
                  </a:cubicBezTo>
                  <a:cubicBezTo>
                    <a:pt x="21" y="19"/>
                    <a:pt x="21" y="20"/>
                    <a:pt x="20" y="21"/>
                  </a:cubicBezTo>
                  <a:cubicBezTo>
                    <a:pt x="19" y="22"/>
                    <a:pt x="18" y="22"/>
                    <a:pt x="17" y="22"/>
                  </a:cubicBezTo>
                  <a:cubicBezTo>
                    <a:pt x="12" y="19"/>
                    <a:pt x="0" y="7"/>
                    <a:pt x="5" y="1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9"/>
            <p:cNvSpPr/>
            <p:nvPr/>
          </p:nvSpPr>
          <p:spPr bwMode="auto">
            <a:xfrm>
              <a:off x="5842925" y="1941831"/>
              <a:ext cx="403225" cy="233363"/>
            </a:xfrm>
            <a:custGeom>
              <a:avLst/>
              <a:gdLst>
                <a:gd name="T0" fmla="*/ 47 w 107"/>
                <a:gd name="T1" fmla="*/ 26 h 61"/>
                <a:gd name="T2" fmla="*/ 39 w 107"/>
                <a:gd name="T3" fmla="*/ 17 h 61"/>
                <a:gd name="T4" fmla="*/ 39 w 107"/>
                <a:gd name="T5" fmla="*/ 16 h 61"/>
                <a:gd name="T6" fmla="*/ 42 w 107"/>
                <a:gd name="T7" fmla="*/ 4 h 61"/>
                <a:gd name="T8" fmla="*/ 47 w 107"/>
                <a:gd name="T9" fmla="*/ 0 h 61"/>
                <a:gd name="T10" fmla="*/ 53 w 107"/>
                <a:gd name="T11" fmla="*/ 1 h 61"/>
                <a:gd name="T12" fmla="*/ 68 w 107"/>
                <a:gd name="T13" fmla="*/ 22 h 61"/>
                <a:gd name="T14" fmla="*/ 107 w 107"/>
                <a:gd name="T15" fmla="*/ 27 h 61"/>
                <a:gd name="T16" fmla="*/ 106 w 107"/>
                <a:gd name="T17" fmla="*/ 33 h 61"/>
                <a:gd name="T18" fmla="*/ 85 w 107"/>
                <a:gd name="T19" fmla="*/ 38 h 61"/>
                <a:gd name="T20" fmla="*/ 81 w 107"/>
                <a:gd name="T21" fmla="*/ 37 h 61"/>
                <a:gd name="T22" fmla="*/ 76 w 107"/>
                <a:gd name="T23" fmla="*/ 39 h 61"/>
                <a:gd name="T24" fmla="*/ 74 w 107"/>
                <a:gd name="T25" fmla="*/ 38 h 61"/>
                <a:gd name="T26" fmla="*/ 77 w 107"/>
                <a:gd name="T27" fmla="*/ 35 h 61"/>
                <a:gd name="T28" fmla="*/ 76 w 107"/>
                <a:gd name="T29" fmla="*/ 33 h 61"/>
                <a:gd name="T30" fmla="*/ 84 w 107"/>
                <a:gd name="T31" fmla="*/ 27 h 61"/>
                <a:gd name="T32" fmla="*/ 83 w 107"/>
                <a:gd name="T33" fmla="*/ 27 h 61"/>
                <a:gd name="T34" fmla="*/ 62 w 107"/>
                <a:gd name="T35" fmla="*/ 32 h 61"/>
                <a:gd name="T36" fmla="*/ 53 w 107"/>
                <a:gd name="T37" fmla="*/ 32 h 61"/>
                <a:gd name="T38" fmla="*/ 34 w 107"/>
                <a:gd name="T39" fmla="*/ 40 h 61"/>
                <a:gd name="T40" fmla="*/ 31 w 107"/>
                <a:gd name="T41" fmla="*/ 43 h 61"/>
                <a:gd name="T42" fmla="*/ 22 w 107"/>
                <a:gd name="T43" fmla="*/ 48 h 61"/>
                <a:gd name="T44" fmla="*/ 21 w 107"/>
                <a:gd name="T45" fmla="*/ 52 h 61"/>
                <a:gd name="T46" fmla="*/ 3 w 107"/>
                <a:gd name="T47" fmla="*/ 60 h 61"/>
                <a:gd name="T48" fmla="*/ 0 w 107"/>
                <a:gd name="T49" fmla="*/ 56 h 61"/>
                <a:gd name="T50" fmla="*/ 24 w 107"/>
                <a:gd name="T51" fmla="*/ 20 h 61"/>
                <a:gd name="T52" fmla="*/ 25 w 107"/>
                <a:gd name="T53" fmla="*/ 20 h 61"/>
                <a:gd name="T54" fmla="*/ 30 w 107"/>
                <a:gd name="T55" fmla="*/ 29 h 61"/>
                <a:gd name="T56" fmla="*/ 47 w 107"/>
                <a:gd name="T57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7" h="61">
                  <a:moveTo>
                    <a:pt x="47" y="26"/>
                  </a:moveTo>
                  <a:cubicBezTo>
                    <a:pt x="47" y="19"/>
                    <a:pt x="43" y="20"/>
                    <a:pt x="39" y="17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51" y="15"/>
                    <a:pt x="41" y="10"/>
                    <a:pt x="42" y="4"/>
                  </a:cubicBezTo>
                  <a:cubicBezTo>
                    <a:pt x="44" y="3"/>
                    <a:pt x="45" y="1"/>
                    <a:pt x="47" y="0"/>
                  </a:cubicBezTo>
                  <a:cubicBezTo>
                    <a:pt x="49" y="0"/>
                    <a:pt x="52" y="1"/>
                    <a:pt x="53" y="1"/>
                  </a:cubicBezTo>
                  <a:cubicBezTo>
                    <a:pt x="65" y="5"/>
                    <a:pt x="65" y="9"/>
                    <a:pt x="68" y="22"/>
                  </a:cubicBezTo>
                  <a:cubicBezTo>
                    <a:pt x="81" y="21"/>
                    <a:pt x="102" y="15"/>
                    <a:pt x="107" y="27"/>
                  </a:cubicBezTo>
                  <a:cubicBezTo>
                    <a:pt x="107" y="29"/>
                    <a:pt x="106" y="32"/>
                    <a:pt x="106" y="33"/>
                  </a:cubicBezTo>
                  <a:cubicBezTo>
                    <a:pt x="102" y="40"/>
                    <a:pt x="92" y="37"/>
                    <a:pt x="85" y="38"/>
                  </a:cubicBezTo>
                  <a:cubicBezTo>
                    <a:pt x="84" y="38"/>
                    <a:pt x="82" y="38"/>
                    <a:pt x="81" y="37"/>
                  </a:cubicBezTo>
                  <a:cubicBezTo>
                    <a:pt x="80" y="38"/>
                    <a:pt x="78" y="39"/>
                    <a:pt x="76" y="39"/>
                  </a:cubicBezTo>
                  <a:cubicBezTo>
                    <a:pt x="75" y="38"/>
                    <a:pt x="75" y="39"/>
                    <a:pt x="74" y="38"/>
                  </a:cubicBezTo>
                  <a:cubicBezTo>
                    <a:pt x="74" y="36"/>
                    <a:pt x="75" y="35"/>
                    <a:pt x="77" y="35"/>
                  </a:cubicBezTo>
                  <a:cubicBezTo>
                    <a:pt x="76" y="34"/>
                    <a:pt x="76" y="34"/>
                    <a:pt x="76" y="33"/>
                  </a:cubicBezTo>
                  <a:cubicBezTo>
                    <a:pt x="79" y="32"/>
                    <a:pt x="83" y="29"/>
                    <a:pt x="84" y="27"/>
                  </a:cubicBezTo>
                  <a:cubicBezTo>
                    <a:pt x="84" y="27"/>
                    <a:pt x="83" y="27"/>
                    <a:pt x="83" y="27"/>
                  </a:cubicBezTo>
                  <a:cubicBezTo>
                    <a:pt x="77" y="25"/>
                    <a:pt x="66" y="31"/>
                    <a:pt x="62" y="32"/>
                  </a:cubicBezTo>
                  <a:cubicBezTo>
                    <a:pt x="59" y="33"/>
                    <a:pt x="56" y="31"/>
                    <a:pt x="53" y="32"/>
                  </a:cubicBezTo>
                  <a:cubicBezTo>
                    <a:pt x="47" y="34"/>
                    <a:pt x="39" y="37"/>
                    <a:pt x="34" y="40"/>
                  </a:cubicBezTo>
                  <a:cubicBezTo>
                    <a:pt x="33" y="41"/>
                    <a:pt x="32" y="42"/>
                    <a:pt x="31" y="43"/>
                  </a:cubicBezTo>
                  <a:cubicBezTo>
                    <a:pt x="28" y="45"/>
                    <a:pt x="25" y="47"/>
                    <a:pt x="22" y="48"/>
                  </a:cubicBezTo>
                  <a:cubicBezTo>
                    <a:pt x="22" y="50"/>
                    <a:pt x="21" y="51"/>
                    <a:pt x="21" y="52"/>
                  </a:cubicBezTo>
                  <a:cubicBezTo>
                    <a:pt x="18" y="56"/>
                    <a:pt x="10" y="61"/>
                    <a:pt x="3" y="60"/>
                  </a:cubicBezTo>
                  <a:cubicBezTo>
                    <a:pt x="2" y="58"/>
                    <a:pt x="1" y="57"/>
                    <a:pt x="0" y="56"/>
                  </a:cubicBezTo>
                  <a:cubicBezTo>
                    <a:pt x="0" y="40"/>
                    <a:pt x="16" y="29"/>
                    <a:pt x="24" y="20"/>
                  </a:cubicBezTo>
                  <a:cubicBezTo>
                    <a:pt x="24" y="20"/>
                    <a:pt x="24" y="20"/>
                    <a:pt x="25" y="20"/>
                  </a:cubicBezTo>
                  <a:cubicBezTo>
                    <a:pt x="26" y="23"/>
                    <a:pt x="28" y="26"/>
                    <a:pt x="30" y="29"/>
                  </a:cubicBezTo>
                  <a:cubicBezTo>
                    <a:pt x="37" y="29"/>
                    <a:pt x="42" y="27"/>
                    <a:pt x="47" y="26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0"/>
            <p:cNvSpPr/>
            <p:nvPr/>
          </p:nvSpPr>
          <p:spPr bwMode="auto">
            <a:xfrm>
              <a:off x="4680875" y="1995806"/>
              <a:ext cx="101600" cy="73025"/>
            </a:xfrm>
            <a:custGeom>
              <a:avLst/>
              <a:gdLst>
                <a:gd name="T0" fmla="*/ 9 w 27"/>
                <a:gd name="T1" fmla="*/ 0 h 19"/>
                <a:gd name="T2" fmla="*/ 27 w 27"/>
                <a:gd name="T3" fmla="*/ 14 h 19"/>
                <a:gd name="T4" fmla="*/ 23 w 27"/>
                <a:gd name="T5" fmla="*/ 18 h 19"/>
                <a:gd name="T6" fmla="*/ 4 w 27"/>
                <a:gd name="T7" fmla="*/ 13 h 19"/>
                <a:gd name="T8" fmla="*/ 2 w 27"/>
                <a:gd name="T9" fmla="*/ 1 h 19"/>
                <a:gd name="T10" fmla="*/ 9 w 27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19">
                  <a:moveTo>
                    <a:pt x="9" y="0"/>
                  </a:moveTo>
                  <a:cubicBezTo>
                    <a:pt x="17" y="0"/>
                    <a:pt x="27" y="6"/>
                    <a:pt x="27" y="14"/>
                  </a:cubicBezTo>
                  <a:cubicBezTo>
                    <a:pt x="26" y="16"/>
                    <a:pt x="25" y="17"/>
                    <a:pt x="23" y="18"/>
                  </a:cubicBezTo>
                  <a:cubicBezTo>
                    <a:pt x="15" y="19"/>
                    <a:pt x="9" y="17"/>
                    <a:pt x="4" y="13"/>
                  </a:cubicBezTo>
                  <a:cubicBezTo>
                    <a:pt x="4" y="8"/>
                    <a:pt x="0" y="6"/>
                    <a:pt x="2" y="1"/>
                  </a:cubicBezTo>
                  <a:cubicBezTo>
                    <a:pt x="4" y="0"/>
                    <a:pt x="7" y="0"/>
                    <a:pt x="9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1"/>
            <p:cNvSpPr/>
            <p:nvPr/>
          </p:nvSpPr>
          <p:spPr bwMode="auto">
            <a:xfrm>
              <a:off x="7095462" y="2018031"/>
              <a:ext cx="33338" cy="57150"/>
            </a:xfrm>
            <a:custGeom>
              <a:avLst/>
              <a:gdLst>
                <a:gd name="T0" fmla="*/ 3 w 9"/>
                <a:gd name="T1" fmla="*/ 0 h 15"/>
                <a:gd name="T2" fmla="*/ 1 w 9"/>
                <a:gd name="T3" fmla="*/ 2 h 15"/>
                <a:gd name="T4" fmla="*/ 1 w 9"/>
                <a:gd name="T5" fmla="*/ 3 h 15"/>
                <a:gd name="T6" fmla="*/ 2 w 9"/>
                <a:gd name="T7" fmla="*/ 3 h 15"/>
                <a:gd name="T8" fmla="*/ 2 w 9"/>
                <a:gd name="T9" fmla="*/ 5 h 15"/>
                <a:gd name="T10" fmla="*/ 0 w 9"/>
                <a:gd name="T11" fmla="*/ 15 h 15"/>
                <a:gd name="T12" fmla="*/ 0 w 9"/>
                <a:gd name="T13" fmla="*/ 15 h 15"/>
                <a:gd name="T14" fmla="*/ 9 w 9"/>
                <a:gd name="T15" fmla="*/ 2 h 15"/>
                <a:gd name="T16" fmla="*/ 9 w 9"/>
                <a:gd name="T17" fmla="*/ 2 h 15"/>
                <a:gd name="T18" fmla="*/ 3 w 9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5">
                  <a:moveTo>
                    <a:pt x="3" y="0"/>
                  </a:moveTo>
                  <a:cubicBezTo>
                    <a:pt x="2" y="0"/>
                    <a:pt x="1" y="1"/>
                    <a:pt x="1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2" y="3"/>
                    <a:pt x="2" y="4"/>
                    <a:pt x="2" y="5"/>
                  </a:cubicBezTo>
                  <a:cubicBezTo>
                    <a:pt x="1" y="7"/>
                    <a:pt x="1" y="11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14"/>
                    <a:pt x="7" y="5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5" y="2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2"/>
            <p:cNvSpPr/>
            <p:nvPr/>
          </p:nvSpPr>
          <p:spPr bwMode="auto">
            <a:xfrm>
              <a:off x="4853912" y="2049781"/>
              <a:ext cx="11113" cy="14288"/>
            </a:xfrm>
            <a:custGeom>
              <a:avLst/>
              <a:gdLst>
                <a:gd name="T0" fmla="*/ 1 w 3"/>
                <a:gd name="T1" fmla="*/ 0 h 4"/>
                <a:gd name="T2" fmla="*/ 2 w 3"/>
                <a:gd name="T3" fmla="*/ 0 h 4"/>
                <a:gd name="T4" fmla="*/ 3 w 3"/>
                <a:gd name="T5" fmla="*/ 3 h 4"/>
                <a:gd name="T6" fmla="*/ 3 w 3"/>
                <a:gd name="T7" fmla="*/ 4 h 4"/>
                <a:gd name="T8" fmla="*/ 2 w 3"/>
                <a:gd name="T9" fmla="*/ 4 h 4"/>
                <a:gd name="T10" fmla="*/ 1 w 3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2"/>
                    <a:pt x="0" y="2"/>
                    <a:pt x="1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3"/>
            <p:cNvSpPr/>
            <p:nvPr/>
          </p:nvSpPr>
          <p:spPr bwMode="auto">
            <a:xfrm>
              <a:off x="4853912" y="2064068"/>
              <a:ext cx="4763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0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4"/>
            <p:cNvSpPr/>
            <p:nvPr/>
          </p:nvSpPr>
          <p:spPr bwMode="auto">
            <a:xfrm>
              <a:off x="5895312" y="2072006"/>
              <a:ext cx="268288" cy="409575"/>
            </a:xfrm>
            <a:custGeom>
              <a:avLst/>
              <a:gdLst>
                <a:gd name="T0" fmla="*/ 47 w 71"/>
                <a:gd name="T1" fmla="*/ 0 h 107"/>
                <a:gd name="T2" fmla="*/ 52 w 71"/>
                <a:gd name="T3" fmla="*/ 4 h 107"/>
                <a:gd name="T4" fmla="*/ 48 w 71"/>
                <a:gd name="T5" fmla="*/ 35 h 107"/>
                <a:gd name="T6" fmla="*/ 47 w 71"/>
                <a:gd name="T7" fmla="*/ 45 h 107"/>
                <a:gd name="T8" fmla="*/ 53 w 71"/>
                <a:gd name="T9" fmla="*/ 45 h 107"/>
                <a:gd name="T10" fmla="*/ 58 w 71"/>
                <a:gd name="T11" fmla="*/ 43 h 107"/>
                <a:gd name="T12" fmla="*/ 58 w 71"/>
                <a:gd name="T13" fmla="*/ 42 h 107"/>
                <a:gd name="T14" fmla="*/ 56 w 71"/>
                <a:gd name="T15" fmla="*/ 35 h 107"/>
                <a:gd name="T16" fmla="*/ 57 w 71"/>
                <a:gd name="T17" fmla="*/ 34 h 107"/>
                <a:gd name="T18" fmla="*/ 56 w 71"/>
                <a:gd name="T19" fmla="*/ 30 h 107"/>
                <a:gd name="T20" fmla="*/ 60 w 71"/>
                <a:gd name="T21" fmla="*/ 35 h 107"/>
                <a:gd name="T22" fmla="*/ 71 w 71"/>
                <a:gd name="T23" fmla="*/ 45 h 107"/>
                <a:gd name="T24" fmla="*/ 55 w 71"/>
                <a:gd name="T25" fmla="*/ 53 h 107"/>
                <a:gd name="T26" fmla="*/ 47 w 71"/>
                <a:gd name="T27" fmla="*/ 54 h 107"/>
                <a:gd name="T28" fmla="*/ 42 w 71"/>
                <a:gd name="T29" fmla="*/ 60 h 107"/>
                <a:gd name="T30" fmla="*/ 39 w 71"/>
                <a:gd name="T31" fmla="*/ 72 h 107"/>
                <a:gd name="T32" fmla="*/ 24 w 71"/>
                <a:gd name="T33" fmla="*/ 99 h 107"/>
                <a:gd name="T34" fmla="*/ 4 w 71"/>
                <a:gd name="T35" fmla="*/ 102 h 107"/>
                <a:gd name="T36" fmla="*/ 4 w 71"/>
                <a:gd name="T37" fmla="*/ 101 h 107"/>
                <a:gd name="T38" fmla="*/ 14 w 71"/>
                <a:gd name="T39" fmla="*/ 96 h 107"/>
                <a:gd name="T40" fmla="*/ 35 w 71"/>
                <a:gd name="T41" fmla="*/ 58 h 107"/>
                <a:gd name="T42" fmla="*/ 1 w 71"/>
                <a:gd name="T43" fmla="*/ 64 h 107"/>
                <a:gd name="T44" fmla="*/ 1 w 71"/>
                <a:gd name="T45" fmla="*/ 58 h 107"/>
                <a:gd name="T46" fmla="*/ 6 w 71"/>
                <a:gd name="T47" fmla="*/ 55 h 107"/>
                <a:gd name="T48" fmla="*/ 19 w 71"/>
                <a:gd name="T49" fmla="*/ 53 h 107"/>
                <a:gd name="T50" fmla="*/ 30 w 71"/>
                <a:gd name="T51" fmla="*/ 50 h 107"/>
                <a:gd name="T52" fmla="*/ 35 w 71"/>
                <a:gd name="T53" fmla="*/ 48 h 107"/>
                <a:gd name="T54" fmla="*/ 38 w 71"/>
                <a:gd name="T55" fmla="*/ 48 h 107"/>
                <a:gd name="T56" fmla="*/ 41 w 71"/>
                <a:gd name="T57" fmla="*/ 38 h 107"/>
                <a:gd name="T58" fmla="*/ 45 w 71"/>
                <a:gd name="T59" fmla="*/ 1 h 107"/>
                <a:gd name="T60" fmla="*/ 47 w 71"/>
                <a:gd name="T6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" h="107">
                  <a:moveTo>
                    <a:pt x="47" y="0"/>
                  </a:moveTo>
                  <a:cubicBezTo>
                    <a:pt x="49" y="1"/>
                    <a:pt x="51" y="2"/>
                    <a:pt x="52" y="4"/>
                  </a:cubicBezTo>
                  <a:cubicBezTo>
                    <a:pt x="52" y="14"/>
                    <a:pt x="51" y="26"/>
                    <a:pt x="48" y="35"/>
                  </a:cubicBezTo>
                  <a:cubicBezTo>
                    <a:pt x="47" y="38"/>
                    <a:pt x="46" y="44"/>
                    <a:pt x="47" y="45"/>
                  </a:cubicBezTo>
                  <a:cubicBezTo>
                    <a:pt x="49" y="44"/>
                    <a:pt x="51" y="45"/>
                    <a:pt x="53" y="45"/>
                  </a:cubicBezTo>
                  <a:cubicBezTo>
                    <a:pt x="54" y="42"/>
                    <a:pt x="56" y="43"/>
                    <a:pt x="58" y="43"/>
                  </a:cubicBezTo>
                  <a:cubicBezTo>
                    <a:pt x="58" y="43"/>
                    <a:pt x="58" y="42"/>
                    <a:pt x="58" y="42"/>
                  </a:cubicBezTo>
                  <a:cubicBezTo>
                    <a:pt x="58" y="39"/>
                    <a:pt x="57" y="37"/>
                    <a:pt x="56" y="35"/>
                  </a:cubicBezTo>
                  <a:cubicBezTo>
                    <a:pt x="56" y="34"/>
                    <a:pt x="57" y="34"/>
                    <a:pt x="57" y="34"/>
                  </a:cubicBezTo>
                  <a:cubicBezTo>
                    <a:pt x="56" y="33"/>
                    <a:pt x="55" y="31"/>
                    <a:pt x="56" y="30"/>
                  </a:cubicBezTo>
                  <a:cubicBezTo>
                    <a:pt x="58" y="31"/>
                    <a:pt x="58" y="33"/>
                    <a:pt x="60" y="35"/>
                  </a:cubicBezTo>
                  <a:cubicBezTo>
                    <a:pt x="63" y="38"/>
                    <a:pt x="69" y="41"/>
                    <a:pt x="71" y="45"/>
                  </a:cubicBezTo>
                  <a:cubicBezTo>
                    <a:pt x="71" y="55"/>
                    <a:pt x="63" y="52"/>
                    <a:pt x="55" y="53"/>
                  </a:cubicBezTo>
                  <a:cubicBezTo>
                    <a:pt x="52" y="53"/>
                    <a:pt x="50" y="54"/>
                    <a:pt x="47" y="54"/>
                  </a:cubicBezTo>
                  <a:cubicBezTo>
                    <a:pt x="46" y="56"/>
                    <a:pt x="43" y="58"/>
                    <a:pt x="42" y="60"/>
                  </a:cubicBezTo>
                  <a:cubicBezTo>
                    <a:pt x="40" y="64"/>
                    <a:pt x="40" y="68"/>
                    <a:pt x="39" y="72"/>
                  </a:cubicBezTo>
                  <a:cubicBezTo>
                    <a:pt x="35" y="82"/>
                    <a:pt x="32" y="92"/>
                    <a:pt x="24" y="99"/>
                  </a:cubicBezTo>
                  <a:cubicBezTo>
                    <a:pt x="18" y="103"/>
                    <a:pt x="12" y="107"/>
                    <a:pt x="4" y="102"/>
                  </a:cubicBezTo>
                  <a:cubicBezTo>
                    <a:pt x="4" y="102"/>
                    <a:pt x="4" y="102"/>
                    <a:pt x="4" y="101"/>
                  </a:cubicBezTo>
                  <a:cubicBezTo>
                    <a:pt x="7" y="99"/>
                    <a:pt x="11" y="98"/>
                    <a:pt x="14" y="96"/>
                  </a:cubicBezTo>
                  <a:cubicBezTo>
                    <a:pt x="24" y="88"/>
                    <a:pt x="32" y="73"/>
                    <a:pt x="35" y="58"/>
                  </a:cubicBezTo>
                  <a:cubicBezTo>
                    <a:pt x="29" y="59"/>
                    <a:pt x="5" y="71"/>
                    <a:pt x="1" y="64"/>
                  </a:cubicBezTo>
                  <a:cubicBezTo>
                    <a:pt x="0" y="62"/>
                    <a:pt x="0" y="60"/>
                    <a:pt x="1" y="58"/>
                  </a:cubicBezTo>
                  <a:cubicBezTo>
                    <a:pt x="3" y="57"/>
                    <a:pt x="5" y="56"/>
                    <a:pt x="6" y="55"/>
                  </a:cubicBezTo>
                  <a:cubicBezTo>
                    <a:pt x="11" y="56"/>
                    <a:pt x="14" y="54"/>
                    <a:pt x="19" y="53"/>
                  </a:cubicBezTo>
                  <a:cubicBezTo>
                    <a:pt x="22" y="51"/>
                    <a:pt x="26" y="51"/>
                    <a:pt x="30" y="50"/>
                  </a:cubicBezTo>
                  <a:cubicBezTo>
                    <a:pt x="31" y="50"/>
                    <a:pt x="33" y="48"/>
                    <a:pt x="35" y="48"/>
                  </a:cubicBezTo>
                  <a:cubicBezTo>
                    <a:pt x="36" y="48"/>
                    <a:pt x="37" y="48"/>
                    <a:pt x="38" y="48"/>
                  </a:cubicBezTo>
                  <a:cubicBezTo>
                    <a:pt x="40" y="46"/>
                    <a:pt x="40" y="41"/>
                    <a:pt x="41" y="38"/>
                  </a:cubicBezTo>
                  <a:cubicBezTo>
                    <a:pt x="45" y="27"/>
                    <a:pt x="43" y="13"/>
                    <a:pt x="45" y="1"/>
                  </a:cubicBezTo>
                  <a:cubicBezTo>
                    <a:pt x="46" y="0"/>
                    <a:pt x="46" y="0"/>
                    <a:pt x="47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15"/>
            <p:cNvSpPr/>
            <p:nvPr/>
          </p:nvSpPr>
          <p:spPr bwMode="auto">
            <a:xfrm>
              <a:off x="6111212" y="2087881"/>
              <a:ext cx="6350" cy="11113"/>
            </a:xfrm>
            <a:custGeom>
              <a:avLst/>
              <a:gdLst>
                <a:gd name="T0" fmla="*/ 1 w 2"/>
                <a:gd name="T1" fmla="*/ 0 h 3"/>
                <a:gd name="T2" fmla="*/ 2 w 2"/>
                <a:gd name="T3" fmla="*/ 0 h 3"/>
                <a:gd name="T4" fmla="*/ 2 w 2"/>
                <a:gd name="T5" fmla="*/ 2 h 3"/>
                <a:gd name="T6" fmla="*/ 0 w 2"/>
                <a:gd name="T7" fmla="*/ 3 h 3"/>
                <a:gd name="T8" fmla="*/ 0 w 2"/>
                <a:gd name="T9" fmla="*/ 2 h 3"/>
                <a:gd name="T10" fmla="*/ 1 w 2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1" y="2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6"/>
            <p:cNvSpPr/>
            <p:nvPr/>
          </p:nvSpPr>
          <p:spPr bwMode="auto">
            <a:xfrm>
              <a:off x="6103275" y="2095818"/>
              <a:ext cx="3175" cy="6350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0 h 2"/>
                <a:gd name="T4" fmla="*/ 0 w 1"/>
                <a:gd name="T5" fmla="*/ 1 h 2"/>
                <a:gd name="T6" fmla="*/ 0 w 1"/>
                <a:gd name="T7" fmla="*/ 2 h 2"/>
                <a:gd name="T8" fmla="*/ 0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2"/>
                    <a:pt x="0" y="1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7"/>
            <p:cNvSpPr/>
            <p:nvPr/>
          </p:nvSpPr>
          <p:spPr bwMode="auto">
            <a:xfrm>
              <a:off x="6692237" y="2098993"/>
              <a:ext cx="0" cy="11113"/>
            </a:xfrm>
            <a:custGeom>
              <a:avLst/>
              <a:gdLst>
                <a:gd name="T0" fmla="*/ 0 h 3"/>
                <a:gd name="T1" fmla="*/ 1 h 3"/>
                <a:gd name="T2" fmla="*/ 3 h 3"/>
                <a:gd name="T3" fmla="*/ 3 h 3"/>
                <a:gd name="T4" fmla="*/ 3 h 3"/>
                <a:gd name="T5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8"/>
            <p:cNvSpPr/>
            <p:nvPr/>
          </p:nvSpPr>
          <p:spPr bwMode="auto">
            <a:xfrm>
              <a:off x="5990562" y="2106931"/>
              <a:ext cx="93663" cy="60325"/>
            </a:xfrm>
            <a:custGeom>
              <a:avLst/>
              <a:gdLst>
                <a:gd name="T0" fmla="*/ 0 w 25"/>
                <a:gd name="T1" fmla="*/ 0 h 16"/>
                <a:gd name="T2" fmla="*/ 16 w 25"/>
                <a:gd name="T3" fmla="*/ 13 h 16"/>
                <a:gd name="T4" fmla="*/ 7 w 25"/>
                <a:gd name="T5" fmla="*/ 13 h 16"/>
                <a:gd name="T6" fmla="*/ 0 w 25"/>
                <a:gd name="T7" fmla="*/ 16 h 16"/>
                <a:gd name="T8" fmla="*/ 0 w 25"/>
                <a:gd name="T9" fmla="*/ 16 h 16"/>
                <a:gd name="T10" fmla="*/ 6 w 25"/>
                <a:gd name="T11" fmla="*/ 9 h 16"/>
                <a:gd name="T12" fmla="*/ 6 w 25"/>
                <a:gd name="T13" fmla="*/ 7 h 16"/>
                <a:gd name="T14" fmla="*/ 0 w 25"/>
                <a:gd name="T15" fmla="*/ 0 h 16"/>
                <a:gd name="T16" fmla="*/ 0 w 25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6">
                  <a:moveTo>
                    <a:pt x="0" y="0"/>
                  </a:moveTo>
                  <a:cubicBezTo>
                    <a:pt x="8" y="1"/>
                    <a:pt x="25" y="1"/>
                    <a:pt x="16" y="13"/>
                  </a:cubicBezTo>
                  <a:cubicBezTo>
                    <a:pt x="14" y="13"/>
                    <a:pt x="10" y="13"/>
                    <a:pt x="7" y="13"/>
                  </a:cubicBezTo>
                  <a:cubicBezTo>
                    <a:pt x="5" y="14"/>
                    <a:pt x="3" y="15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13"/>
                    <a:pt x="4" y="11"/>
                    <a:pt x="6" y="9"/>
                  </a:cubicBezTo>
                  <a:cubicBezTo>
                    <a:pt x="6" y="8"/>
                    <a:pt x="6" y="8"/>
                    <a:pt x="6" y="7"/>
                  </a:cubicBezTo>
                  <a:cubicBezTo>
                    <a:pt x="4" y="5"/>
                    <a:pt x="0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9"/>
            <p:cNvSpPr/>
            <p:nvPr/>
          </p:nvSpPr>
          <p:spPr bwMode="auto">
            <a:xfrm>
              <a:off x="6635087" y="2114868"/>
              <a:ext cx="79375" cy="109538"/>
            </a:xfrm>
            <a:custGeom>
              <a:avLst/>
              <a:gdLst>
                <a:gd name="T0" fmla="*/ 13 w 21"/>
                <a:gd name="T1" fmla="*/ 0 h 29"/>
                <a:gd name="T2" fmla="*/ 21 w 21"/>
                <a:gd name="T3" fmla="*/ 23 h 29"/>
                <a:gd name="T4" fmla="*/ 18 w 21"/>
                <a:gd name="T5" fmla="*/ 25 h 29"/>
                <a:gd name="T6" fmla="*/ 0 w 21"/>
                <a:gd name="T7" fmla="*/ 6 h 29"/>
                <a:gd name="T8" fmla="*/ 0 w 21"/>
                <a:gd name="T9" fmla="*/ 5 h 29"/>
                <a:gd name="T10" fmla="*/ 11 w 21"/>
                <a:gd name="T11" fmla="*/ 10 h 29"/>
                <a:gd name="T12" fmla="*/ 12 w 21"/>
                <a:gd name="T13" fmla="*/ 9 h 29"/>
                <a:gd name="T14" fmla="*/ 13 w 21"/>
                <a:gd name="T1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9">
                  <a:moveTo>
                    <a:pt x="13" y="0"/>
                  </a:moveTo>
                  <a:cubicBezTo>
                    <a:pt x="14" y="1"/>
                    <a:pt x="21" y="23"/>
                    <a:pt x="21" y="23"/>
                  </a:cubicBezTo>
                  <a:cubicBezTo>
                    <a:pt x="20" y="24"/>
                    <a:pt x="19" y="25"/>
                    <a:pt x="18" y="25"/>
                  </a:cubicBezTo>
                  <a:cubicBezTo>
                    <a:pt x="11" y="29"/>
                    <a:pt x="1" y="11"/>
                    <a:pt x="0" y="6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4" y="6"/>
                    <a:pt x="8" y="8"/>
                    <a:pt x="11" y="10"/>
                  </a:cubicBezTo>
                  <a:cubicBezTo>
                    <a:pt x="11" y="9"/>
                    <a:pt x="11" y="9"/>
                    <a:pt x="12" y="9"/>
                  </a:cubicBezTo>
                  <a:cubicBezTo>
                    <a:pt x="12" y="6"/>
                    <a:pt x="13" y="3"/>
                    <a:pt x="13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0"/>
            <p:cNvSpPr/>
            <p:nvPr/>
          </p:nvSpPr>
          <p:spPr bwMode="auto">
            <a:xfrm>
              <a:off x="7120862" y="2133918"/>
              <a:ext cx="7938" cy="3175"/>
            </a:xfrm>
            <a:custGeom>
              <a:avLst/>
              <a:gdLst>
                <a:gd name="T0" fmla="*/ 0 w 2"/>
                <a:gd name="T1" fmla="*/ 0 h 1"/>
                <a:gd name="T2" fmla="*/ 1 w 2"/>
                <a:gd name="T3" fmla="*/ 1 h 1"/>
                <a:gd name="T4" fmla="*/ 2 w 2"/>
                <a:gd name="T5" fmla="*/ 1 h 1"/>
                <a:gd name="T6" fmla="*/ 1 w 2"/>
                <a:gd name="T7" fmla="*/ 0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1"/>
            <p:cNvSpPr/>
            <p:nvPr/>
          </p:nvSpPr>
          <p:spPr bwMode="auto">
            <a:xfrm>
              <a:off x="4598325" y="2145031"/>
              <a:ext cx="176213" cy="295275"/>
            </a:xfrm>
            <a:custGeom>
              <a:avLst/>
              <a:gdLst>
                <a:gd name="T0" fmla="*/ 30 w 47"/>
                <a:gd name="T1" fmla="*/ 0 h 77"/>
                <a:gd name="T2" fmla="*/ 42 w 47"/>
                <a:gd name="T3" fmla="*/ 8 h 77"/>
                <a:gd name="T4" fmla="*/ 42 w 47"/>
                <a:gd name="T5" fmla="*/ 14 h 77"/>
                <a:gd name="T6" fmla="*/ 38 w 47"/>
                <a:gd name="T7" fmla="*/ 19 h 77"/>
                <a:gd name="T8" fmla="*/ 35 w 47"/>
                <a:gd name="T9" fmla="*/ 37 h 77"/>
                <a:gd name="T10" fmla="*/ 35 w 47"/>
                <a:gd name="T11" fmla="*/ 36 h 77"/>
                <a:gd name="T12" fmla="*/ 42 w 47"/>
                <a:gd name="T13" fmla="*/ 20 h 77"/>
                <a:gd name="T14" fmla="*/ 42 w 47"/>
                <a:gd name="T15" fmla="*/ 20 h 77"/>
                <a:gd name="T16" fmla="*/ 45 w 47"/>
                <a:gd name="T17" fmla="*/ 25 h 77"/>
                <a:gd name="T18" fmla="*/ 46 w 47"/>
                <a:gd name="T19" fmla="*/ 24 h 77"/>
                <a:gd name="T20" fmla="*/ 46 w 47"/>
                <a:gd name="T21" fmla="*/ 25 h 77"/>
                <a:gd name="T22" fmla="*/ 47 w 47"/>
                <a:gd name="T23" fmla="*/ 31 h 77"/>
                <a:gd name="T24" fmla="*/ 37 w 47"/>
                <a:gd name="T25" fmla="*/ 61 h 77"/>
                <a:gd name="T26" fmla="*/ 28 w 47"/>
                <a:gd name="T27" fmla="*/ 77 h 77"/>
                <a:gd name="T28" fmla="*/ 22 w 47"/>
                <a:gd name="T29" fmla="*/ 31 h 77"/>
                <a:gd name="T30" fmla="*/ 11 w 47"/>
                <a:gd name="T31" fmla="*/ 35 h 77"/>
                <a:gd name="T32" fmla="*/ 2 w 47"/>
                <a:gd name="T33" fmla="*/ 16 h 77"/>
                <a:gd name="T34" fmla="*/ 3 w 47"/>
                <a:gd name="T35" fmla="*/ 16 h 77"/>
                <a:gd name="T36" fmla="*/ 6 w 47"/>
                <a:gd name="T37" fmla="*/ 18 h 77"/>
                <a:gd name="T38" fmla="*/ 30 w 47"/>
                <a:gd name="T3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7" h="77">
                  <a:moveTo>
                    <a:pt x="30" y="0"/>
                  </a:moveTo>
                  <a:cubicBezTo>
                    <a:pt x="36" y="1"/>
                    <a:pt x="38" y="5"/>
                    <a:pt x="42" y="8"/>
                  </a:cubicBezTo>
                  <a:cubicBezTo>
                    <a:pt x="42" y="10"/>
                    <a:pt x="42" y="13"/>
                    <a:pt x="42" y="14"/>
                  </a:cubicBezTo>
                  <a:cubicBezTo>
                    <a:pt x="41" y="16"/>
                    <a:pt x="39" y="17"/>
                    <a:pt x="38" y="19"/>
                  </a:cubicBezTo>
                  <a:cubicBezTo>
                    <a:pt x="37" y="22"/>
                    <a:pt x="34" y="33"/>
                    <a:pt x="35" y="37"/>
                  </a:cubicBezTo>
                  <a:cubicBezTo>
                    <a:pt x="35" y="37"/>
                    <a:pt x="35" y="36"/>
                    <a:pt x="35" y="36"/>
                  </a:cubicBezTo>
                  <a:cubicBezTo>
                    <a:pt x="39" y="32"/>
                    <a:pt x="38" y="24"/>
                    <a:pt x="42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3" y="22"/>
                    <a:pt x="43" y="23"/>
                    <a:pt x="45" y="25"/>
                  </a:cubicBezTo>
                  <a:cubicBezTo>
                    <a:pt x="45" y="25"/>
                    <a:pt x="45" y="25"/>
                    <a:pt x="46" y="24"/>
                  </a:cubicBezTo>
                  <a:cubicBezTo>
                    <a:pt x="46" y="24"/>
                    <a:pt x="46" y="24"/>
                    <a:pt x="46" y="25"/>
                  </a:cubicBezTo>
                  <a:cubicBezTo>
                    <a:pt x="46" y="27"/>
                    <a:pt x="47" y="30"/>
                    <a:pt x="47" y="31"/>
                  </a:cubicBezTo>
                  <a:cubicBezTo>
                    <a:pt x="45" y="41"/>
                    <a:pt x="39" y="51"/>
                    <a:pt x="37" y="61"/>
                  </a:cubicBezTo>
                  <a:cubicBezTo>
                    <a:pt x="35" y="68"/>
                    <a:pt x="36" y="77"/>
                    <a:pt x="28" y="77"/>
                  </a:cubicBezTo>
                  <a:cubicBezTo>
                    <a:pt x="14" y="67"/>
                    <a:pt x="26" y="47"/>
                    <a:pt x="22" y="31"/>
                  </a:cubicBezTo>
                  <a:cubicBezTo>
                    <a:pt x="19" y="30"/>
                    <a:pt x="14" y="34"/>
                    <a:pt x="11" y="35"/>
                  </a:cubicBezTo>
                  <a:cubicBezTo>
                    <a:pt x="4" y="32"/>
                    <a:pt x="0" y="25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7"/>
                    <a:pt x="6" y="18"/>
                  </a:cubicBezTo>
                  <a:cubicBezTo>
                    <a:pt x="17" y="15"/>
                    <a:pt x="21" y="5"/>
                    <a:pt x="30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2"/>
            <p:cNvSpPr/>
            <p:nvPr/>
          </p:nvSpPr>
          <p:spPr bwMode="auto">
            <a:xfrm>
              <a:off x="5941350" y="2183131"/>
              <a:ext cx="104775" cy="49213"/>
            </a:xfrm>
            <a:custGeom>
              <a:avLst/>
              <a:gdLst>
                <a:gd name="T0" fmla="*/ 1 w 28"/>
                <a:gd name="T1" fmla="*/ 1 h 13"/>
                <a:gd name="T2" fmla="*/ 27 w 28"/>
                <a:gd name="T3" fmla="*/ 2 h 13"/>
                <a:gd name="T4" fmla="*/ 28 w 28"/>
                <a:gd name="T5" fmla="*/ 4 h 13"/>
                <a:gd name="T6" fmla="*/ 27 w 28"/>
                <a:gd name="T7" fmla="*/ 8 h 13"/>
                <a:gd name="T8" fmla="*/ 15 w 28"/>
                <a:gd name="T9" fmla="*/ 13 h 13"/>
                <a:gd name="T10" fmla="*/ 17 w 28"/>
                <a:gd name="T11" fmla="*/ 11 h 13"/>
                <a:gd name="T12" fmla="*/ 17 w 28"/>
                <a:gd name="T13" fmla="*/ 10 h 13"/>
                <a:gd name="T14" fmla="*/ 0 w 28"/>
                <a:gd name="T15" fmla="*/ 2 h 13"/>
                <a:gd name="T16" fmla="*/ 1 w 28"/>
                <a:gd name="T1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3">
                  <a:moveTo>
                    <a:pt x="1" y="1"/>
                  </a:moveTo>
                  <a:cubicBezTo>
                    <a:pt x="9" y="0"/>
                    <a:pt x="20" y="0"/>
                    <a:pt x="27" y="2"/>
                  </a:cubicBezTo>
                  <a:cubicBezTo>
                    <a:pt x="27" y="3"/>
                    <a:pt x="28" y="3"/>
                    <a:pt x="28" y="4"/>
                  </a:cubicBezTo>
                  <a:cubicBezTo>
                    <a:pt x="28" y="5"/>
                    <a:pt x="27" y="7"/>
                    <a:pt x="27" y="8"/>
                  </a:cubicBezTo>
                  <a:cubicBezTo>
                    <a:pt x="24" y="11"/>
                    <a:pt x="18" y="11"/>
                    <a:pt x="15" y="13"/>
                  </a:cubicBezTo>
                  <a:cubicBezTo>
                    <a:pt x="16" y="12"/>
                    <a:pt x="16" y="12"/>
                    <a:pt x="17" y="11"/>
                  </a:cubicBezTo>
                  <a:cubicBezTo>
                    <a:pt x="17" y="11"/>
                    <a:pt x="17" y="11"/>
                    <a:pt x="17" y="10"/>
                  </a:cubicBezTo>
                  <a:cubicBezTo>
                    <a:pt x="9" y="12"/>
                    <a:pt x="4" y="6"/>
                    <a:pt x="0" y="2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3"/>
            <p:cNvSpPr>
              <a:spLocks noEditPoints="1"/>
            </p:cNvSpPr>
            <p:nvPr/>
          </p:nvSpPr>
          <p:spPr bwMode="auto">
            <a:xfrm>
              <a:off x="4096675" y="1987868"/>
              <a:ext cx="365125" cy="593725"/>
            </a:xfrm>
            <a:custGeom>
              <a:avLst/>
              <a:gdLst>
                <a:gd name="T0" fmla="*/ 80 w 97"/>
                <a:gd name="T1" fmla="*/ 56 h 155"/>
                <a:gd name="T2" fmla="*/ 79 w 97"/>
                <a:gd name="T3" fmla="*/ 56 h 155"/>
                <a:gd name="T4" fmla="*/ 81 w 97"/>
                <a:gd name="T5" fmla="*/ 38 h 155"/>
                <a:gd name="T6" fmla="*/ 82 w 97"/>
                <a:gd name="T7" fmla="*/ 38 h 155"/>
                <a:gd name="T8" fmla="*/ 95 w 97"/>
                <a:gd name="T9" fmla="*/ 38 h 155"/>
                <a:gd name="T10" fmla="*/ 97 w 97"/>
                <a:gd name="T11" fmla="*/ 36 h 155"/>
                <a:gd name="T12" fmla="*/ 83 w 97"/>
                <a:gd name="T13" fmla="*/ 31 h 155"/>
                <a:gd name="T14" fmla="*/ 83 w 97"/>
                <a:gd name="T15" fmla="*/ 31 h 155"/>
                <a:gd name="T16" fmla="*/ 76 w 97"/>
                <a:gd name="T17" fmla="*/ 16 h 155"/>
                <a:gd name="T18" fmla="*/ 76 w 97"/>
                <a:gd name="T19" fmla="*/ 15 h 155"/>
                <a:gd name="T20" fmla="*/ 94 w 97"/>
                <a:gd name="T21" fmla="*/ 12 h 155"/>
                <a:gd name="T22" fmla="*/ 94 w 97"/>
                <a:gd name="T23" fmla="*/ 6 h 155"/>
                <a:gd name="T24" fmla="*/ 83 w 97"/>
                <a:gd name="T25" fmla="*/ 0 h 155"/>
                <a:gd name="T26" fmla="*/ 45 w 97"/>
                <a:gd name="T27" fmla="*/ 8 h 155"/>
                <a:gd name="T28" fmla="*/ 30 w 97"/>
                <a:gd name="T29" fmla="*/ 10 h 155"/>
                <a:gd name="T30" fmla="*/ 29 w 97"/>
                <a:gd name="T31" fmla="*/ 11 h 155"/>
                <a:gd name="T32" fmla="*/ 52 w 97"/>
                <a:gd name="T33" fmla="*/ 24 h 155"/>
                <a:gd name="T34" fmla="*/ 51 w 97"/>
                <a:gd name="T35" fmla="*/ 37 h 155"/>
                <a:gd name="T36" fmla="*/ 38 w 97"/>
                <a:gd name="T37" fmla="*/ 41 h 155"/>
                <a:gd name="T38" fmla="*/ 34 w 97"/>
                <a:gd name="T39" fmla="*/ 35 h 155"/>
                <a:gd name="T40" fmla="*/ 23 w 97"/>
                <a:gd name="T41" fmla="*/ 59 h 155"/>
                <a:gd name="T42" fmla="*/ 26 w 97"/>
                <a:gd name="T43" fmla="*/ 61 h 155"/>
                <a:gd name="T44" fmla="*/ 31 w 97"/>
                <a:gd name="T45" fmla="*/ 60 h 155"/>
                <a:gd name="T46" fmla="*/ 36 w 97"/>
                <a:gd name="T47" fmla="*/ 58 h 155"/>
                <a:gd name="T48" fmla="*/ 40 w 97"/>
                <a:gd name="T49" fmla="*/ 52 h 155"/>
                <a:gd name="T50" fmla="*/ 49 w 97"/>
                <a:gd name="T51" fmla="*/ 46 h 155"/>
                <a:gd name="T52" fmla="*/ 50 w 97"/>
                <a:gd name="T53" fmla="*/ 46 h 155"/>
                <a:gd name="T54" fmla="*/ 51 w 97"/>
                <a:gd name="T55" fmla="*/ 61 h 155"/>
                <a:gd name="T56" fmla="*/ 37 w 97"/>
                <a:gd name="T57" fmla="*/ 65 h 155"/>
                <a:gd name="T58" fmla="*/ 9 w 97"/>
                <a:gd name="T59" fmla="*/ 73 h 155"/>
                <a:gd name="T60" fmla="*/ 8 w 97"/>
                <a:gd name="T61" fmla="*/ 74 h 155"/>
                <a:gd name="T62" fmla="*/ 17 w 97"/>
                <a:gd name="T63" fmla="*/ 79 h 155"/>
                <a:gd name="T64" fmla="*/ 47 w 97"/>
                <a:gd name="T65" fmla="*/ 70 h 155"/>
                <a:gd name="T66" fmla="*/ 48 w 97"/>
                <a:gd name="T67" fmla="*/ 70 h 155"/>
                <a:gd name="T68" fmla="*/ 40 w 97"/>
                <a:gd name="T69" fmla="*/ 86 h 155"/>
                <a:gd name="T70" fmla="*/ 20 w 97"/>
                <a:gd name="T71" fmla="*/ 121 h 155"/>
                <a:gd name="T72" fmla="*/ 13 w 97"/>
                <a:gd name="T73" fmla="*/ 131 h 155"/>
                <a:gd name="T74" fmla="*/ 13 w 97"/>
                <a:gd name="T75" fmla="*/ 133 h 155"/>
                <a:gd name="T76" fmla="*/ 0 w 97"/>
                <a:gd name="T77" fmla="*/ 151 h 155"/>
                <a:gd name="T78" fmla="*/ 1 w 97"/>
                <a:gd name="T79" fmla="*/ 155 h 155"/>
                <a:gd name="T80" fmla="*/ 6 w 97"/>
                <a:gd name="T81" fmla="*/ 148 h 155"/>
                <a:gd name="T82" fmla="*/ 11 w 97"/>
                <a:gd name="T83" fmla="*/ 147 h 155"/>
                <a:gd name="T84" fmla="*/ 20 w 97"/>
                <a:gd name="T85" fmla="*/ 134 h 155"/>
                <a:gd name="T86" fmla="*/ 22 w 97"/>
                <a:gd name="T87" fmla="*/ 132 h 155"/>
                <a:gd name="T88" fmla="*/ 20 w 97"/>
                <a:gd name="T89" fmla="*/ 132 h 155"/>
                <a:gd name="T90" fmla="*/ 38 w 97"/>
                <a:gd name="T91" fmla="*/ 100 h 155"/>
                <a:gd name="T92" fmla="*/ 46 w 97"/>
                <a:gd name="T93" fmla="*/ 89 h 155"/>
                <a:gd name="T94" fmla="*/ 63 w 97"/>
                <a:gd name="T95" fmla="*/ 66 h 155"/>
                <a:gd name="T96" fmla="*/ 80 w 97"/>
                <a:gd name="T97" fmla="*/ 61 h 155"/>
                <a:gd name="T98" fmla="*/ 95 w 97"/>
                <a:gd name="T99" fmla="*/ 62 h 155"/>
                <a:gd name="T100" fmla="*/ 97 w 97"/>
                <a:gd name="T101" fmla="*/ 59 h 155"/>
                <a:gd name="T102" fmla="*/ 80 w 97"/>
                <a:gd name="T103" fmla="*/ 56 h 155"/>
                <a:gd name="T104" fmla="*/ 67 w 97"/>
                <a:gd name="T105" fmla="*/ 58 h 155"/>
                <a:gd name="T106" fmla="*/ 65 w 97"/>
                <a:gd name="T107" fmla="*/ 59 h 155"/>
                <a:gd name="T108" fmla="*/ 65 w 97"/>
                <a:gd name="T109" fmla="*/ 53 h 155"/>
                <a:gd name="T110" fmla="*/ 65 w 97"/>
                <a:gd name="T111" fmla="*/ 53 h 155"/>
                <a:gd name="T112" fmla="*/ 67 w 97"/>
                <a:gd name="T113" fmla="*/ 58 h 155"/>
                <a:gd name="T114" fmla="*/ 67 w 97"/>
                <a:gd name="T115" fmla="*/ 58 h 155"/>
                <a:gd name="T116" fmla="*/ 69 w 97"/>
                <a:gd name="T117" fmla="*/ 48 h 155"/>
                <a:gd name="T118" fmla="*/ 68 w 97"/>
                <a:gd name="T119" fmla="*/ 49 h 155"/>
                <a:gd name="T120" fmla="*/ 66 w 97"/>
                <a:gd name="T121" fmla="*/ 48 h 155"/>
                <a:gd name="T122" fmla="*/ 69 w 97"/>
                <a:gd name="T123" fmla="*/ 20 h 155"/>
                <a:gd name="T124" fmla="*/ 69 w 97"/>
                <a:gd name="T125" fmla="*/ 48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7" h="155">
                  <a:moveTo>
                    <a:pt x="80" y="56"/>
                  </a:moveTo>
                  <a:cubicBezTo>
                    <a:pt x="80" y="56"/>
                    <a:pt x="79" y="56"/>
                    <a:pt x="79" y="56"/>
                  </a:cubicBezTo>
                  <a:cubicBezTo>
                    <a:pt x="80" y="51"/>
                    <a:pt x="82" y="46"/>
                    <a:pt x="81" y="38"/>
                  </a:cubicBezTo>
                  <a:cubicBezTo>
                    <a:pt x="82" y="38"/>
                    <a:pt x="82" y="38"/>
                    <a:pt x="82" y="38"/>
                  </a:cubicBezTo>
                  <a:cubicBezTo>
                    <a:pt x="87" y="40"/>
                    <a:pt x="90" y="43"/>
                    <a:pt x="95" y="38"/>
                  </a:cubicBezTo>
                  <a:cubicBezTo>
                    <a:pt x="96" y="38"/>
                    <a:pt x="96" y="36"/>
                    <a:pt x="97" y="36"/>
                  </a:cubicBezTo>
                  <a:cubicBezTo>
                    <a:pt x="96" y="30"/>
                    <a:pt x="89" y="30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0" y="24"/>
                    <a:pt x="84" y="19"/>
                    <a:pt x="76" y="16"/>
                  </a:cubicBezTo>
                  <a:cubicBezTo>
                    <a:pt x="76" y="16"/>
                    <a:pt x="76" y="16"/>
                    <a:pt x="76" y="15"/>
                  </a:cubicBezTo>
                  <a:cubicBezTo>
                    <a:pt x="77" y="15"/>
                    <a:pt x="92" y="12"/>
                    <a:pt x="94" y="12"/>
                  </a:cubicBezTo>
                  <a:cubicBezTo>
                    <a:pt x="95" y="11"/>
                    <a:pt x="95" y="8"/>
                    <a:pt x="94" y="6"/>
                  </a:cubicBezTo>
                  <a:cubicBezTo>
                    <a:pt x="93" y="3"/>
                    <a:pt x="89" y="0"/>
                    <a:pt x="83" y="0"/>
                  </a:cubicBezTo>
                  <a:cubicBezTo>
                    <a:pt x="73" y="6"/>
                    <a:pt x="57" y="5"/>
                    <a:pt x="45" y="8"/>
                  </a:cubicBezTo>
                  <a:cubicBezTo>
                    <a:pt x="40" y="9"/>
                    <a:pt x="35" y="7"/>
                    <a:pt x="30" y="10"/>
                  </a:cubicBezTo>
                  <a:cubicBezTo>
                    <a:pt x="30" y="10"/>
                    <a:pt x="30" y="10"/>
                    <a:pt x="29" y="11"/>
                  </a:cubicBezTo>
                  <a:cubicBezTo>
                    <a:pt x="36" y="23"/>
                    <a:pt x="34" y="25"/>
                    <a:pt x="52" y="24"/>
                  </a:cubicBezTo>
                  <a:cubicBezTo>
                    <a:pt x="53" y="28"/>
                    <a:pt x="50" y="33"/>
                    <a:pt x="51" y="37"/>
                  </a:cubicBezTo>
                  <a:cubicBezTo>
                    <a:pt x="48" y="39"/>
                    <a:pt x="42" y="41"/>
                    <a:pt x="38" y="41"/>
                  </a:cubicBezTo>
                  <a:cubicBezTo>
                    <a:pt x="37" y="39"/>
                    <a:pt x="36" y="37"/>
                    <a:pt x="34" y="35"/>
                  </a:cubicBezTo>
                  <a:cubicBezTo>
                    <a:pt x="25" y="37"/>
                    <a:pt x="22" y="49"/>
                    <a:pt x="23" y="59"/>
                  </a:cubicBezTo>
                  <a:cubicBezTo>
                    <a:pt x="24" y="60"/>
                    <a:pt x="25" y="60"/>
                    <a:pt x="26" y="61"/>
                  </a:cubicBezTo>
                  <a:cubicBezTo>
                    <a:pt x="28" y="62"/>
                    <a:pt x="29" y="60"/>
                    <a:pt x="31" y="60"/>
                  </a:cubicBezTo>
                  <a:cubicBezTo>
                    <a:pt x="32" y="59"/>
                    <a:pt x="34" y="59"/>
                    <a:pt x="36" y="58"/>
                  </a:cubicBezTo>
                  <a:cubicBezTo>
                    <a:pt x="37" y="56"/>
                    <a:pt x="39" y="54"/>
                    <a:pt x="40" y="52"/>
                  </a:cubicBezTo>
                  <a:cubicBezTo>
                    <a:pt x="44" y="50"/>
                    <a:pt x="47" y="50"/>
                    <a:pt x="49" y="46"/>
                  </a:cubicBezTo>
                  <a:cubicBezTo>
                    <a:pt x="49" y="46"/>
                    <a:pt x="50" y="46"/>
                    <a:pt x="50" y="46"/>
                  </a:cubicBezTo>
                  <a:cubicBezTo>
                    <a:pt x="50" y="51"/>
                    <a:pt x="51" y="55"/>
                    <a:pt x="51" y="61"/>
                  </a:cubicBezTo>
                  <a:cubicBezTo>
                    <a:pt x="47" y="64"/>
                    <a:pt x="42" y="64"/>
                    <a:pt x="37" y="65"/>
                  </a:cubicBezTo>
                  <a:cubicBezTo>
                    <a:pt x="29" y="68"/>
                    <a:pt x="19" y="73"/>
                    <a:pt x="9" y="73"/>
                  </a:cubicBezTo>
                  <a:cubicBezTo>
                    <a:pt x="9" y="73"/>
                    <a:pt x="8" y="74"/>
                    <a:pt x="8" y="74"/>
                  </a:cubicBezTo>
                  <a:cubicBezTo>
                    <a:pt x="10" y="77"/>
                    <a:pt x="14" y="78"/>
                    <a:pt x="17" y="79"/>
                  </a:cubicBezTo>
                  <a:cubicBezTo>
                    <a:pt x="22" y="81"/>
                    <a:pt x="46" y="72"/>
                    <a:pt x="47" y="70"/>
                  </a:cubicBezTo>
                  <a:cubicBezTo>
                    <a:pt x="47" y="70"/>
                    <a:pt x="47" y="70"/>
                    <a:pt x="48" y="70"/>
                  </a:cubicBezTo>
                  <a:cubicBezTo>
                    <a:pt x="47" y="76"/>
                    <a:pt x="42" y="81"/>
                    <a:pt x="40" y="86"/>
                  </a:cubicBezTo>
                  <a:cubicBezTo>
                    <a:pt x="34" y="98"/>
                    <a:pt x="27" y="109"/>
                    <a:pt x="20" y="121"/>
                  </a:cubicBezTo>
                  <a:cubicBezTo>
                    <a:pt x="18" y="124"/>
                    <a:pt x="15" y="127"/>
                    <a:pt x="13" y="131"/>
                  </a:cubicBezTo>
                  <a:cubicBezTo>
                    <a:pt x="12" y="132"/>
                    <a:pt x="13" y="131"/>
                    <a:pt x="13" y="133"/>
                  </a:cubicBezTo>
                  <a:cubicBezTo>
                    <a:pt x="9" y="139"/>
                    <a:pt x="4" y="145"/>
                    <a:pt x="0" y="151"/>
                  </a:cubicBezTo>
                  <a:cubicBezTo>
                    <a:pt x="0" y="153"/>
                    <a:pt x="0" y="154"/>
                    <a:pt x="1" y="155"/>
                  </a:cubicBezTo>
                  <a:cubicBezTo>
                    <a:pt x="4" y="154"/>
                    <a:pt x="4" y="150"/>
                    <a:pt x="6" y="148"/>
                  </a:cubicBezTo>
                  <a:cubicBezTo>
                    <a:pt x="8" y="147"/>
                    <a:pt x="9" y="147"/>
                    <a:pt x="11" y="147"/>
                  </a:cubicBezTo>
                  <a:cubicBezTo>
                    <a:pt x="13" y="146"/>
                    <a:pt x="20" y="136"/>
                    <a:pt x="20" y="134"/>
                  </a:cubicBezTo>
                  <a:cubicBezTo>
                    <a:pt x="21" y="133"/>
                    <a:pt x="21" y="133"/>
                    <a:pt x="22" y="132"/>
                  </a:cubicBezTo>
                  <a:cubicBezTo>
                    <a:pt x="21" y="132"/>
                    <a:pt x="21" y="132"/>
                    <a:pt x="20" y="132"/>
                  </a:cubicBezTo>
                  <a:cubicBezTo>
                    <a:pt x="25" y="121"/>
                    <a:pt x="32" y="110"/>
                    <a:pt x="38" y="100"/>
                  </a:cubicBezTo>
                  <a:cubicBezTo>
                    <a:pt x="41" y="97"/>
                    <a:pt x="44" y="93"/>
                    <a:pt x="46" y="89"/>
                  </a:cubicBezTo>
                  <a:cubicBezTo>
                    <a:pt x="51" y="80"/>
                    <a:pt x="54" y="71"/>
                    <a:pt x="63" y="66"/>
                  </a:cubicBezTo>
                  <a:cubicBezTo>
                    <a:pt x="67" y="63"/>
                    <a:pt x="74" y="62"/>
                    <a:pt x="80" y="61"/>
                  </a:cubicBezTo>
                  <a:cubicBezTo>
                    <a:pt x="85" y="61"/>
                    <a:pt x="91" y="65"/>
                    <a:pt x="95" y="62"/>
                  </a:cubicBezTo>
                  <a:cubicBezTo>
                    <a:pt x="96" y="61"/>
                    <a:pt x="96" y="60"/>
                    <a:pt x="97" y="59"/>
                  </a:cubicBezTo>
                  <a:cubicBezTo>
                    <a:pt x="94" y="55"/>
                    <a:pt x="85" y="53"/>
                    <a:pt x="80" y="56"/>
                  </a:cubicBezTo>
                  <a:close/>
                  <a:moveTo>
                    <a:pt x="67" y="58"/>
                  </a:moveTo>
                  <a:cubicBezTo>
                    <a:pt x="66" y="59"/>
                    <a:pt x="66" y="59"/>
                    <a:pt x="65" y="59"/>
                  </a:cubicBezTo>
                  <a:cubicBezTo>
                    <a:pt x="65" y="57"/>
                    <a:pt x="65" y="55"/>
                    <a:pt x="65" y="53"/>
                  </a:cubicBezTo>
                  <a:cubicBezTo>
                    <a:pt x="65" y="53"/>
                    <a:pt x="65" y="53"/>
                    <a:pt x="65" y="53"/>
                  </a:cubicBezTo>
                  <a:cubicBezTo>
                    <a:pt x="66" y="54"/>
                    <a:pt x="66" y="56"/>
                    <a:pt x="67" y="58"/>
                  </a:cubicBezTo>
                  <a:cubicBezTo>
                    <a:pt x="67" y="58"/>
                    <a:pt x="67" y="58"/>
                    <a:pt x="67" y="58"/>
                  </a:cubicBezTo>
                  <a:close/>
                  <a:moveTo>
                    <a:pt x="69" y="48"/>
                  </a:moveTo>
                  <a:cubicBezTo>
                    <a:pt x="68" y="49"/>
                    <a:pt x="68" y="49"/>
                    <a:pt x="68" y="49"/>
                  </a:cubicBezTo>
                  <a:cubicBezTo>
                    <a:pt x="67" y="48"/>
                    <a:pt x="66" y="48"/>
                    <a:pt x="66" y="48"/>
                  </a:cubicBezTo>
                  <a:cubicBezTo>
                    <a:pt x="63" y="42"/>
                    <a:pt x="67" y="24"/>
                    <a:pt x="69" y="20"/>
                  </a:cubicBezTo>
                  <a:cubicBezTo>
                    <a:pt x="72" y="24"/>
                    <a:pt x="68" y="42"/>
                    <a:pt x="69" y="48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4"/>
            <p:cNvSpPr/>
            <p:nvPr/>
          </p:nvSpPr>
          <p:spPr bwMode="auto">
            <a:xfrm>
              <a:off x="5284125" y="2194243"/>
              <a:ext cx="125413" cy="107950"/>
            </a:xfrm>
            <a:custGeom>
              <a:avLst/>
              <a:gdLst>
                <a:gd name="T0" fmla="*/ 10 w 33"/>
                <a:gd name="T1" fmla="*/ 1 h 28"/>
                <a:gd name="T2" fmla="*/ 14 w 33"/>
                <a:gd name="T3" fmla="*/ 3 h 28"/>
                <a:gd name="T4" fmla="*/ 20 w 33"/>
                <a:gd name="T5" fmla="*/ 1 h 28"/>
                <a:gd name="T6" fmla="*/ 31 w 33"/>
                <a:gd name="T7" fmla="*/ 6 h 28"/>
                <a:gd name="T8" fmla="*/ 6 w 33"/>
                <a:gd name="T9" fmla="*/ 2 h 28"/>
                <a:gd name="T10" fmla="*/ 7 w 33"/>
                <a:gd name="T11" fmla="*/ 1 h 28"/>
                <a:gd name="T12" fmla="*/ 8 w 33"/>
                <a:gd name="T13" fmla="*/ 3 h 28"/>
                <a:gd name="T14" fmla="*/ 10 w 33"/>
                <a:gd name="T15" fmla="*/ 2 h 28"/>
                <a:gd name="T16" fmla="*/ 10 w 33"/>
                <a:gd name="T1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8">
                  <a:moveTo>
                    <a:pt x="10" y="1"/>
                  </a:moveTo>
                  <a:cubicBezTo>
                    <a:pt x="12" y="1"/>
                    <a:pt x="13" y="2"/>
                    <a:pt x="14" y="3"/>
                  </a:cubicBezTo>
                  <a:cubicBezTo>
                    <a:pt x="16" y="3"/>
                    <a:pt x="18" y="1"/>
                    <a:pt x="20" y="1"/>
                  </a:cubicBezTo>
                  <a:cubicBezTo>
                    <a:pt x="23" y="0"/>
                    <a:pt x="29" y="5"/>
                    <a:pt x="31" y="6"/>
                  </a:cubicBezTo>
                  <a:cubicBezTo>
                    <a:pt x="33" y="28"/>
                    <a:pt x="0" y="17"/>
                    <a:pt x="6" y="2"/>
                  </a:cubicBezTo>
                  <a:cubicBezTo>
                    <a:pt x="6" y="2"/>
                    <a:pt x="6" y="2"/>
                    <a:pt x="7" y="1"/>
                  </a:cubicBezTo>
                  <a:cubicBezTo>
                    <a:pt x="7" y="2"/>
                    <a:pt x="7" y="2"/>
                    <a:pt x="8" y="3"/>
                  </a:cubicBezTo>
                  <a:cubicBezTo>
                    <a:pt x="8" y="3"/>
                    <a:pt x="9" y="2"/>
                    <a:pt x="10" y="2"/>
                  </a:cubicBezTo>
                  <a:cubicBezTo>
                    <a:pt x="10" y="2"/>
                    <a:pt x="10" y="2"/>
                    <a:pt x="10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5"/>
            <p:cNvSpPr>
              <a:spLocks noEditPoints="1"/>
            </p:cNvSpPr>
            <p:nvPr/>
          </p:nvSpPr>
          <p:spPr bwMode="auto">
            <a:xfrm>
              <a:off x="4752312" y="1895793"/>
              <a:ext cx="271463" cy="539750"/>
            </a:xfrm>
            <a:custGeom>
              <a:avLst/>
              <a:gdLst>
                <a:gd name="T0" fmla="*/ 54 w 72"/>
                <a:gd name="T1" fmla="*/ 41 h 141"/>
                <a:gd name="T2" fmla="*/ 49 w 72"/>
                <a:gd name="T3" fmla="*/ 43 h 141"/>
                <a:gd name="T4" fmla="*/ 48 w 72"/>
                <a:gd name="T5" fmla="*/ 6 h 141"/>
                <a:gd name="T6" fmla="*/ 43 w 72"/>
                <a:gd name="T7" fmla="*/ 35 h 141"/>
                <a:gd name="T8" fmla="*/ 30 w 72"/>
                <a:gd name="T9" fmla="*/ 48 h 141"/>
                <a:gd name="T10" fmla="*/ 26 w 72"/>
                <a:gd name="T11" fmla="*/ 39 h 141"/>
                <a:gd name="T12" fmla="*/ 18 w 72"/>
                <a:gd name="T13" fmla="*/ 30 h 141"/>
                <a:gd name="T14" fmla="*/ 20 w 72"/>
                <a:gd name="T15" fmla="*/ 49 h 141"/>
                <a:gd name="T16" fmla="*/ 0 w 72"/>
                <a:gd name="T17" fmla="*/ 55 h 141"/>
                <a:gd name="T18" fmla="*/ 27 w 72"/>
                <a:gd name="T19" fmla="*/ 73 h 141"/>
                <a:gd name="T20" fmla="*/ 33 w 72"/>
                <a:gd name="T21" fmla="*/ 71 h 141"/>
                <a:gd name="T22" fmla="*/ 18 w 72"/>
                <a:gd name="T23" fmla="*/ 81 h 141"/>
                <a:gd name="T24" fmla="*/ 23 w 72"/>
                <a:gd name="T25" fmla="*/ 99 h 141"/>
                <a:gd name="T26" fmla="*/ 26 w 72"/>
                <a:gd name="T27" fmla="*/ 93 h 141"/>
                <a:gd name="T28" fmla="*/ 32 w 72"/>
                <a:gd name="T29" fmla="*/ 100 h 141"/>
                <a:gd name="T30" fmla="*/ 12 w 72"/>
                <a:gd name="T31" fmla="*/ 104 h 141"/>
                <a:gd name="T32" fmla="*/ 31 w 72"/>
                <a:gd name="T33" fmla="*/ 105 h 141"/>
                <a:gd name="T34" fmla="*/ 31 w 72"/>
                <a:gd name="T35" fmla="*/ 113 h 141"/>
                <a:gd name="T36" fmla="*/ 13 w 72"/>
                <a:gd name="T37" fmla="*/ 116 h 141"/>
                <a:gd name="T38" fmla="*/ 31 w 72"/>
                <a:gd name="T39" fmla="*/ 117 h 141"/>
                <a:gd name="T40" fmla="*/ 30 w 72"/>
                <a:gd name="T41" fmla="*/ 124 h 141"/>
                <a:gd name="T42" fmla="*/ 31 w 72"/>
                <a:gd name="T43" fmla="*/ 129 h 141"/>
                <a:gd name="T44" fmla="*/ 4 w 72"/>
                <a:gd name="T45" fmla="*/ 132 h 141"/>
                <a:gd name="T46" fmla="*/ 34 w 72"/>
                <a:gd name="T47" fmla="*/ 136 h 141"/>
                <a:gd name="T48" fmla="*/ 63 w 72"/>
                <a:gd name="T49" fmla="*/ 140 h 141"/>
                <a:gd name="T50" fmla="*/ 64 w 72"/>
                <a:gd name="T51" fmla="*/ 135 h 141"/>
                <a:gd name="T52" fmla="*/ 37 w 72"/>
                <a:gd name="T53" fmla="*/ 129 h 141"/>
                <a:gd name="T54" fmla="*/ 38 w 72"/>
                <a:gd name="T55" fmla="*/ 116 h 141"/>
                <a:gd name="T56" fmla="*/ 51 w 72"/>
                <a:gd name="T57" fmla="*/ 113 h 141"/>
                <a:gd name="T58" fmla="*/ 37 w 72"/>
                <a:gd name="T59" fmla="*/ 105 h 141"/>
                <a:gd name="T60" fmla="*/ 52 w 72"/>
                <a:gd name="T61" fmla="*/ 101 h 141"/>
                <a:gd name="T62" fmla="*/ 37 w 72"/>
                <a:gd name="T63" fmla="*/ 100 h 141"/>
                <a:gd name="T64" fmla="*/ 51 w 72"/>
                <a:gd name="T65" fmla="*/ 93 h 141"/>
                <a:gd name="T66" fmla="*/ 58 w 72"/>
                <a:gd name="T67" fmla="*/ 89 h 141"/>
                <a:gd name="T68" fmla="*/ 39 w 72"/>
                <a:gd name="T69" fmla="*/ 77 h 141"/>
                <a:gd name="T70" fmla="*/ 39 w 72"/>
                <a:gd name="T71" fmla="*/ 70 h 141"/>
                <a:gd name="T72" fmla="*/ 49 w 72"/>
                <a:gd name="T73" fmla="*/ 65 h 141"/>
                <a:gd name="T74" fmla="*/ 44 w 72"/>
                <a:gd name="T75" fmla="*/ 59 h 141"/>
                <a:gd name="T76" fmla="*/ 50 w 72"/>
                <a:gd name="T77" fmla="*/ 50 h 141"/>
                <a:gd name="T78" fmla="*/ 71 w 72"/>
                <a:gd name="T79" fmla="*/ 42 h 141"/>
                <a:gd name="T80" fmla="*/ 24 w 72"/>
                <a:gd name="T81" fmla="*/ 91 h 141"/>
                <a:gd name="T82" fmla="*/ 32 w 72"/>
                <a:gd name="T83" fmla="*/ 82 h 141"/>
                <a:gd name="T84" fmla="*/ 33 w 72"/>
                <a:gd name="T85" fmla="*/ 90 h 141"/>
                <a:gd name="T86" fmla="*/ 39 w 72"/>
                <a:gd name="T87" fmla="*/ 81 h 141"/>
                <a:gd name="T88" fmla="*/ 49 w 72"/>
                <a:gd name="T89" fmla="*/ 80 h 141"/>
                <a:gd name="T90" fmla="*/ 38 w 72"/>
                <a:gd name="T91" fmla="*/ 89 h 141"/>
                <a:gd name="T92" fmla="*/ 30 w 72"/>
                <a:gd name="T93" fmla="*/ 61 h 141"/>
                <a:gd name="T94" fmla="*/ 37 w 72"/>
                <a:gd name="T95" fmla="*/ 53 h 141"/>
                <a:gd name="T96" fmla="*/ 30 w 72"/>
                <a:gd name="T97" fmla="*/ 6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" h="141">
                  <a:moveTo>
                    <a:pt x="71" y="42"/>
                  </a:moveTo>
                  <a:cubicBezTo>
                    <a:pt x="69" y="39"/>
                    <a:pt x="58" y="40"/>
                    <a:pt x="54" y="41"/>
                  </a:cubicBezTo>
                  <a:cubicBezTo>
                    <a:pt x="54" y="42"/>
                    <a:pt x="53" y="43"/>
                    <a:pt x="52" y="44"/>
                  </a:cubicBezTo>
                  <a:cubicBezTo>
                    <a:pt x="51" y="43"/>
                    <a:pt x="50" y="43"/>
                    <a:pt x="49" y="43"/>
                  </a:cubicBezTo>
                  <a:cubicBezTo>
                    <a:pt x="47" y="32"/>
                    <a:pt x="61" y="2"/>
                    <a:pt x="47" y="0"/>
                  </a:cubicBezTo>
                  <a:cubicBezTo>
                    <a:pt x="47" y="2"/>
                    <a:pt x="48" y="4"/>
                    <a:pt x="48" y="6"/>
                  </a:cubicBezTo>
                  <a:cubicBezTo>
                    <a:pt x="47" y="13"/>
                    <a:pt x="45" y="22"/>
                    <a:pt x="44" y="28"/>
                  </a:cubicBezTo>
                  <a:cubicBezTo>
                    <a:pt x="43" y="31"/>
                    <a:pt x="43" y="33"/>
                    <a:pt x="43" y="35"/>
                  </a:cubicBezTo>
                  <a:cubicBezTo>
                    <a:pt x="42" y="38"/>
                    <a:pt x="41" y="42"/>
                    <a:pt x="41" y="45"/>
                  </a:cubicBezTo>
                  <a:cubicBezTo>
                    <a:pt x="39" y="46"/>
                    <a:pt x="33" y="49"/>
                    <a:pt x="30" y="48"/>
                  </a:cubicBezTo>
                  <a:cubicBezTo>
                    <a:pt x="29" y="47"/>
                    <a:pt x="29" y="47"/>
                    <a:pt x="27" y="46"/>
                  </a:cubicBezTo>
                  <a:cubicBezTo>
                    <a:pt x="25" y="44"/>
                    <a:pt x="27" y="42"/>
                    <a:pt x="26" y="39"/>
                  </a:cubicBezTo>
                  <a:cubicBezTo>
                    <a:pt x="25" y="35"/>
                    <a:pt x="22" y="33"/>
                    <a:pt x="19" y="30"/>
                  </a:cubicBezTo>
                  <a:cubicBezTo>
                    <a:pt x="19" y="30"/>
                    <a:pt x="18" y="30"/>
                    <a:pt x="18" y="30"/>
                  </a:cubicBezTo>
                  <a:cubicBezTo>
                    <a:pt x="18" y="30"/>
                    <a:pt x="17" y="31"/>
                    <a:pt x="17" y="31"/>
                  </a:cubicBezTo>
                  <a:cubicBezTo>
                    <a:pt x="18" y="34"/>
                    <a:pt x="21" y="48"/>
                    <a:pt x="20" y="49"/>
                  </a:cubicBezTo>
                  <a:cubicBezTo>
                    <a:pt x="19" y="50"/>
                    <a:pt x="2" y="54"/>
                    <a:pt x="0" y="5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7" y="59"/>
                    <a:pt x="13" y="58"/>
                    <a:pt x="21" y="59"/>
                  </a:cubicBezTo>
                  <a:cubicBezTo>
                    <a:pt x="23" y="66"/>
                    <a:pt x="23" y="70"/>
                    <a:pt x="27" y="73"/>
                  </a:cubicBezTo>
                  <a:cubicBezTo>
                    <a:pt x="30" y="73"/>
                    <a:pt x="31" y="72"/>
                    <a:pt x="32" y="71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4" y="79"/>
                    <a:pt x="33" y="77"/>
                    <a:pt x="27" y="78"/>
                  </a:cubicBezTo>
                  <a:cubicBezTo>
                    <a:pt x="25" y="79"/>
                    <a:pt x="20" y="81"/>
                    <a:pt x="18" y="81"/>
                  </a:cubicBezTo>
                  <a:cubicBezTo>
                    <a:pt x="15" y="80"/>
                    <a:pt x="10" y="78"/>
                    <a:pt x="6" y="78"/>
                  </a:cubicBezTo>
                  <a:cubicBezTo>
                    <a:pt x="5" y="81"/>
                    <a:pt x="18" y="99"/>
                    <a:pt x="23" y="99"/>
                  </a:cubicBezTo>
                  <a:cubicBezTo>
                    <a:pt x="25" y="98"/>
                    <a:pt x="26" y="97"/>
                    <a:pt x="27" y="96"/>
                  </a:cubicBezTo>
                  <a:cubicBezTo>
                    <a:pt x="27" y="95"/>
                    <a:pt x="27" y="95"/>
                    <a:pt x="26" y="93"/>
                  </a:cubicBezTo>
                  <a:cubicBezTo>
                    <a:pt x="28" y="93"/>
                    <a:pt x="30" y="93"/>
                    <a:pt x="32" y="93"/>
                  </a:cubicBezTo>
                  <a:cubicBezTo>
                    <a:pt x="33" y="95"/>
                    <a:pt x="32" y="98"/>
                    <a:pt x="32" y="100"/>
                  </a:cubicBezTo>
                  <a:cubicBezTo>
                    <a:pt x="29" y="101"/>
                    <a:pt x="16" y="103"/>
                    <a:pt x="12" y="103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3" y="105"/>
                    <a:pt x="14" y="107"/>
                    <a:pt x="15" y="108"/>
                  </a:cubicBezTo>
                  <a:cubicBezTo>
                    <a:pt x="18" y="109"/>
                    <a:pt x="27" y="105"/>
                    <a:pt x="31" y="105"/>
                  </a:cubicBezTo>
                  <a:cubicBezTo>
                    <a:pt x="32" y="105"/>
                    <a:pt x="32" y="105"/>
                    <a:pt x="32" y="106"/>
                  </a:cubicBezTo>
                  <a:cubicBezTo>
                    <a:pt x="33" y="108"/>
                    <a:pt x="32" y="111"/>
                    <a:pt x="31" y="113"/>
                  </a:cubicBezTo>
                  <a:cubicBezTo>
                    <a:pt x="26" y="114"/>
                    <a:pt x="20" y="115"/>
                    <a:pt x="14" y="114"/>
                  </a:cubicBezTo>
                  <a:cubicBezTo>
                    <a:pt x="13" y="115"/>
                    <a:pt x="13" y="115"/>
                    <a:pt x="13" y="116"/>
                  </a:cubicBezTo>
                  <a:cubicBezTo>
                    <a:pt x="14" y="117"/>
                    <a:pt x="14" y="118"/>
                    <a:pt x="16" y="119"/>
                  </a:cubicBezTo>
                  <a:cubicBezTo>
                    <a:pt x="20" y="120"/>
                    <a:pt x="27" y="118"/>
                    <a:pt x="31" y="117"/>
                  </a:cubicBezTo>
                  <a:cubicBezTo>
                    <a:pt x="31" y="119"/>
                    <a:pt x="31" y="122"/>
                    <a:pt x="31" y="124"/>
                  </a:cubicBezTo>
                  <a:cubicBezTo>
                    <a:pt x="30" y="125"/>
                    <a:pt x="30" y="124"/>
                    <a:pt x="30" y="124"/>
                  </a:cubicBezTo>
                  <a:cubicBezTo>
                    <a:pt x="29" y="124"/>
                    <a:pt x="29" y="124"/>
                    <a:pt x="29" y="124"/>
                  </a:cubicBezTo>
                  <a:cubicBezTo>
                    <a:pt x="30" y="126"/>
                    <a:pt x="30" y="127"/>
                    <a:pt x="31" y="129"/>
                  </a:cubicBezTo>
                  <a:cubicBezTo>
                    <a:pt x="23" y="131"/>
                    <a:pt x="11" y="130"/>
                    <a:pt x="4" y="130"/>
                  </a:cubicBezTo>
                  <a:cubicBezTo>
                    <a:pt x="4" y="130"/>
                    <a:pt x="4" y="131"/>
                    <a:pt x="4" y="132"/>
                  </a:cubicBezTo>
                  <a:cubicBezTo>
                    <a:pt x="9" y="138"/>
                    <a:pt x="17" y="135"/>
                    <a:pt x="28" y="135"/>
                  </a:cubicBezTo>
                  <a:cubicBezTo>
                    <a:pt x="30" y="135"/>
                    <a:pt x="33" y="137"/>
                    <a:pt x="34" y="136"/>
                  </a:cubicBezTo>
                  <a:cubicBezTo>
                    <a:pt x="37" y="136"/>
                    <a:pt x="42" y="134"/>
                    <a:pt x="46" y="136"/>
                  </a:cubicBezTo>
                  <a:cubicBezTo>
                    <a:pt x="51" y="137"/>
                    <a:pt x="58" y="141"/>
                    <a:pt x="63" y="140"/>
                  </a:cubicBezTo>
                  <a:cubicBezTo>
                    <a:pt x="64" y="139"/>
                    <a:pt x="64" y="139"/>
                    <a:pt x="64" y="138"/>
                  </a:cubicBezTo>
                  <a:cubicBezTo>
                    <a:pt x="64" y="137"/>
                    <a:pt x="64" y="136"/>
                    <a:pt x="64" y="135"/>
                  </a:cubicBezTo>
                  <a:cubicBezTo>
                    <a:pt x="60" y="132"/>
                    <a:pt x="55" y="130"/>
                    <a:pt x="51" y="129"/>
                  </a:cubicBezTo>
                  <a:cubicBezTo>
                    <a:pt x="46" y="128"/>
                    <a:pt x="41" y="130"/>
                    <a:pt x="37" y="129"/>
                  </a:cubicBezTo>
                  <a:cubicBezTo>
                    <a:pt x="35" y="127"/>
                    <a:pt x="37" y="120"/>
                    <a:pt x="37" y="117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43" y="114"/>
                    <a:pt x="48" y="118"/>
                    <a:pt x="52" y="116"/>
                  </a:cubicBezTo>
                  <a:cubicBezTo>
                    <a:pt x="52" y="115"/>
                    <a:pt x="52" y="114"/>
                    <a:pt x="51" y="113"/>
                  </a:cubicBezTo>
                  <a:cubicBezTo>
                    <a:pt x="47" y="111"/>
                    <a:pt x="43" y="112"/>
                    <a:pt x="38" y="112"/>
                  </a:cubicBezTo>
                  <a:cubicBezTo>
                    <a:pt x="37" y="110"/>
                    <a:pt x="37" y="107"/>
                    <a:pt x="37" y="105"/>
                  </a:cubicBezTo>
                  <a:cubicBezTo>
                    <a:pt x="42" y="105"/>
                    <a:pt x="48" y="106"/>
                    <a:pt x="52" y="104"/>
                  </a:cubicBezTo>
                  <a:cubicBezTo>
                    <a:pt x="52" y="103"/>
                    <a:pt x="52" y="102"/>
                    <a:pt x="52" y="101"/>
                  </a:cubicBezTo>
                  <a:cubicBezTo>
                    <a:pt x="52" y="101"/>
                    <a:pt x="52" y="100"/>
                    <a:pt x="52" y="100"/>
                  </a:cubicBezTo>
                  <a:cubicBezTo>
                    <a:pt x="48" y="99"/>
                    <a:pt x="42" y="100"/>
                    <a:pt x="37" y="100"/>
                  </a:cubicBezTo>
                  <a:cubicBezTo>
                    <a:pt x="37" y="98"/>
                    <a:pt x="38" y="96"/>
                    <a:pt x="38" y="94"/>
                  </a:cubicBezTo>
                  <a:cubicBezTo>
                    <a:pt x="41" y="93"/>
                    <a:pt x="47" y="95"/>
                    <a:pt x="51" y="93"/>
                  </a:cubicBezTo>
                  <a:cubicBezTo>
                    <a:pt x="51" y="93"/>
                    <a:pt x="52" y="92"/>
                    <a:pt x="52" y="91"/>
                  </a:cubicBezTo>
                  <a:cubicBezTo>
                    <a:pt x="54" y="90"/>
                    <a:pt x="56" y="90"/>
                    <a:pt x="58" y="89"/>
                  </a:cubicBezTo>
                  <a:cubicBezTo>
                    <a:pt x="60" y="87"/>
                    <a:pt x="63" y="85"/>
                    <a:pt x="65" y="82"/>
                  </a:cubicBezTo>
                  <a:cubicBezTo>
                    <a:pt x="65" y="70"/>
                    <a:pt x="48" y="76"/>
                    <a:pt x="39" y="77"/>
                  </a:cubicBezTo>
                  <a:cubicBezTo>
                    <a:pt x="38" y="77"/>
                    <a:pt x="38" y="77"/>
                    <a:pt x="38" y="77"/>
                  </a:cubicBezTo>
                  <a:cubicBezTo>
                    <a:pt x="38" y="75"/>
                    <a:pt x="38" y="72"/>
                    <a:pt x="39" y="70"/>
                  </a:cubicBezTo>
                  <a:cubicBezTo>
                    <a:pt x="40" y="68"/>
                    <a:pt x="44" y="68"/>
                    <a:pt x="46" y="68"/>
                  </a:cubicBezTo>
                  <a:cubicBezTo>
                    <a:pt x="47" y="67"/>
                    <a:pt x="48" y="66"/>
                    <a:pt x="49" y="65"/>
                  </a:cubicBezTo>
                  <a:cubicBezTo>
                    <a:pt x="49" y="63"/>
                    <a:pt x="48" y="62"/>
                    <a:pt x="48" y="60"/>
                  </a:cubicBezTo>
                  <a:cubicBezTo>
                    <a:pt x="47" y="60"/>
                    <a:pt x="46" y="59"/>
                    <a:pt x="44" y="59"/>
                  </a:cubicBezTo>
                  <a:cubicBezTo>
                    <a:pt x="44" y="56"/>
                    <a:pt x="46" y="54"/>
                    <a:pt x="48" y="52"/>
                  </a:cubicBezTo>
                  <a:cubicBezTo>
                    <a:pt x="49" y="51"/>
                    <a:pt x="49" y="51"/>
                    <a:pt x="50" y="50"/>
                  </a:cubicBezTo>
                  <a:cubicBezTo>
                    <a:pt x="54" y="47"/>
                    <a:pt x="62" y="48"/>
                    <a:pt x="67" y="49"/>
                  </a:cubicBezTo>
                  <a:cubicBezTo>
                    <a:pt x="69" y="49"/>
                    <a:pt x="72" y="45"/>
                    <a:pt x="71" y="42"/>
                  </a:cubicBezTo>
                  <a:close/>
                  <a:moveTo>
                    <a:pt x="33" y="90"/>
                  </a:moveTo>
                  <a:cubicBezTo>
                    <a:pt x="30" y="90"/>
                    <a:pt x="27" y="90"/>
                    <a:pt x="24" y="91"/>
                  </a:cubicBezTo>
                  <a:cubicBezTo>
                    <a:pt x="23" y="89"/>
                    <a:pt x="22" y="88"/>
                    <a:pt x="22" y="85"/>
                  </a:cubicBezTo>
                  <a:cubicBezTo>
                    <a:pt x="25" y="84"/>
                    <a:pt x="29" y="82"/>
                    <a:pt x="32" y="82"/>
                  </a:cubicBezTo>
                  <a:cubicBezTo>
                    <a:pt x="32" y="82"/>
                    <a:pt x="33" y="82"/>
                    <a:pt x="33" y="82"/>
                  </a:cubicBezTo>
                  <a:cubicBezTo>
                    <a:pt x="34" y="85"/>
                    <a:pt x="33" y="87"/>
                    <a:pt x="33" y="90"/>
                  </a:cubicBezTo>
                  <a:close/>
                  <a:moveTo>
                    <a:pt x="38" y="81"/>
                  </a:moveTo>
                  <a:cubicBezTo>
                    <a:pt x="38" y="81"/>
                    <a:pt x="39" y="81"/>
                    <a:pt x="39" y="81"/>
                  </a:cubicBezTo>
                  <a:cubicBezTo>
                    <a:pt x="41" y="80"/>
                    <a:pt x="42" y="80"/>
                    <a:pt x="44" y="80"/>
                  </a:cubicBezTo>
                  <a:cubicBezTo>
                    <a:pt x="46" y="80"/>
                    <a:pt x="48" y="80"/>
                    <a:pt x="49" y="80"/>
                  </a:cubicBezTo>
                  <a:cubicBezTo>
                    <a:pt x="49" y="80"/>
                    <a:pt x="49" y="80"/>
                    <a:pt x="50" y="80"/>
                  </a:cubicBezTo>
                  <a:cubicBezTo>
                    <a:pt x="47" y="83"/>
                    <a:pt x="43" y="89"/>
                    <a:pt x="38" y="89"/>
                  </a:cubicBezTo>
                  <a:cubicBezTo>
                    <a:pt x="38" y="86"/>
                    <a:pt x="38" y="84"/>
                    <a:pt x="38" y="81"/>
                  </a:cubicBezTo>
                  <a:close/>
                  <a:moveTo>
                    <a:pt x="30" y="61"/>
                  </a:moveTo>
                  <a:cubicBezTo>
                    <a:pt x="29" y="60"/>
                    <a:pt x="30" y="58"/>
                    <a:pt x="30" y="56"/>
                  </a:cubicBezTo>
                  <a:cubicBezTo>
                    <a:pt x="32" y="55"/>
                    <a:pt x="35" y="54"/>
                    <a:pt x="37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56"/>
                    <a:pt x="34" y="62"/>
                    <a:pt x="30" y="6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6"/>
            <p:cNvSpPr>
              <a:spLocks noEditPoints="1"/>
            </p:cNvSpPr>
            <p:nvPr/>
          </p:nvSpPr>
          <p:spPr bwMode="auto">
            <a:xfrm>
              <a:off x="2885412" y="1922781"/>
              <a:ext cx="455613" cy="558800"/>
            </a:xfrm>
            <a:custGeom>
              <a:avLst/>
              <a:gdLst>
                <a:gd name="T0" fmla="*/ 108 w 121"/>
                <a:gd name="T1" fmla="*/ 71 h 146"/>
                <a:gd name="T2" fmla="*/ 89 w 121"/>
                <a:gd name="T3" fmla="*/ 40 h 146"/>
                <a:gd name="T4" fmla="*/ 81 w 121"/>
                <a:gd name="T5" fmla="*/ 59 h 146"/>
                <a:gd name="T6" fmla="*/ 69 w 121"/>
                <a:gd name="T7" fmla="*/ 78 h 146"/>
                <a:gd name="T8" fmla="*/ 65 w 121"/>
                <a:gd name="T9" fmla="*/ 112 h 146"/>
                <a:gd name="T10" fmla="*/ 60 w 121"/>
                <a:gd name="T11" fmla="*/ 109 h 146"/>
                <a:gd name="T12" fmla="*/ 42 w 121"/>
                <a:gd name="T13" fmla="*/ 120 h 146"/>
                <a:gd name="T14" fmla="*/ 60 w 121"/>
                <a:gd name="T15" fmla="*/ 107 h 146"/>
                <a:gd name="T16" fmla="*/ 60 w 121"/>
                <a:gd name="T17" fmla="*/ 92 h 146"/>
                <a:gd name="T18" fmla="*/ 43 w 121"/>
                <a:gd name="T19" fmla="*/ 90 h 146"/>
                <a:gd name="T20" fmla="*/ 58 w 121"/>
                <a:gd name="T21" fmla="*/ 75 h 146"/>
                <a:gd name="T22" fmla="*/ 74 w 121"/>
                <a:gd name="T23" fmla="*/ 64 h 146"/>
                <a:gd name="T24" fmla="*/ 53 w 121"/>
                <a:gd name="T25" fmla="*/ 59 h 146"/>
                <a:gd name="T26" fmla="*/ 62 w 121"/>
                <a:gd name="T27" fmla="*/ 42 h 146"/>
                <a:gd name="T28" fmla="*/ 75 w 121"/>
                <a:gd name="T29" fmla="*/ 30 h 146"/>
                <a:gd name="T30" fmla="*/ 61 w 121"/>
                <a:gd name="T31" fmla="*/ 0 h 146"/>
                <a:gd name="T32" fmla="*/ 49 w 121"/>
                <a:gd name="T33" fmla="*/ 30 h 146"/>
                <a:gd name="T34" fmla="*/ 42 w 121"/>
                <a:gd name="T35" fmla="*/ 32 h 146"/>
                <a:gd name="T36" fmla="*/ 21 w 121"/>
                <a:gd name="T37" fmla="*/ 23 h 146"/>
                <a:gd name="T38" fmla="*/ 0 w 121"/>
                <a:gd name="T39" fmla="*/ 48 h 146"/>
                <a:gd name="T40" fmla="*/ 35 w 121"/>
                <a:gd name="T41" fmla="*/ 64 h 146"/>
                <a:gd name="T42" fmla="*/ 28 w 121"/>
                <a:gd name="T43" fmla="*/ 96 h 146"/>
                <a:gd name="T44" fmla="*/ 38 w 121"/>
                <a:gd name="T45" fmla="*/ 85 h 146"/>
                <a:gd name="T46" fmla="*/ 7 w 121"/>
                <a:gd name="T47" fmla="*/ 104 h 146"/>
                <a:gd name="T48" fmla="*/ 38 w 121"/>
                <a:gd name="T49" fmla="*/ 99 h 146"/>
                <a:gd name="T50" fmla="*/ 8 w 121"/>
                <a:gd name="T51" fmla="*/ 116 h 146"/>
                <a:gd name="T52" fmla="*/ 37 w 121"/>
                <a:gd name="T53" fmla="*/ 113 h 146"/>
                <a:gd name="T54" fmla="*/ 31 w 121"/>
                <a:gd name="T55" fmla="*/ 119 h 146"/>
                <a:gd name="T56" fmla="*/ 9 w 121"/>
                <a:gd name="T57" fmla="*/ 132 h 146"/>
                <a:gd name="T58" fmla="*/ 39 w 121"/>
                <a:gd name="T59" fmla="*/ 132 h 146"/>
                <a:gd name="T60" fmla="*/ 61 w 121"/>
                <a:gd name="T61" fmla="*/ 116 h 146"/>
                <a:gd name="T62" fmla="*/ 61 w 121"/>
                <a:gd name="T63" fmla="*/ 139 h 146"/>
                <a:gd name="T64" fmla="*/ 69 w 121"/>
                <a:gd name="T65" fmla="*/ 130 h 146"/>
                <a:gd name="T66" fmla="*/ 103 w 121"/>
                <a:gd name="T67" fmla="*/ 124 h 146"/>
                <a:gd name="T68" fmla="*/ 113 w 121"/>
                <a:gd name="T69" fmla="*/ 96 h 146"/>
                <a:gd name="T70" fmla="*/ 59 w 121"/>
                <a:gd name="T71" fmla="*/ 65 h 146"/>
                <a:gd name="T72" fmla="*/ 59 w 121"/>
                <a:gd name="T73" fmla="*/ 65 h 146"/>
                <a:gd name="T74" fmla="*/ 27 w 121"/>
                <a:gd name="T75" fmla="*/ 75 h 146"/>
                <a:gd name="T76" fmla="*/ 38 w 121"/>
                <a:gd name="T77" fmla="*/ 78 h 146"/>
                <a:gd name="T78" fmla="*/ 47 w 121"/>
                <a:gd name="T79" fmla="*/ 45 h 146"/>
                <a:gd name="T80" fmla="*/ 39 w 121"/>
                <a:gd name="T81" fmla="*/ 55 h 146"/>
                <a:gd name="T82" fmla="*/ 86 w 121"/>
                <a:gd name="T83" fmla="*/ 129 h 146"/>
                <a:gd name="T84" fmla="*/ 74 w 121"/>
                <a:gd name="T85" fmla="*/ 124 h 146"/>
                <a:gd name="T86" fmla="*/ 72 w 121"/>
                <a:gd name="T87" fmla="*/ 120 h 146"/>
                <a:gd name="T88" fmla="*/ 102 w 121"/>
                <a:gd name="T89" fmla="*/ 77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1" h="146">
                  <a:moveTo>
                    <a:pt x="116" y="76"/>
                  </a:moveTo>
                  <a:cubicBezTo>
                    <a:pt x="115" y="74"/>
                    <a:pt x="114" y="74"/>
                    <a:pt x="112" y="74"/>
                  </a:cubicBezTo>
                  <a:cubicBezTo>
                    <a:pt x="111" y="73"/>
                    <a:pt x="110" y="72"/>
                    <a:pt x="108" y="71"/>
                  </a:cubicBezTo>
                  <a:cubicBezTo>
                    <a:pt x="104" y="69"/>
                    <a:pt x="89" y="73"/>
                    <a:pt x="85" y="74"/>
                  </a:cubicBezTo>
                  <a:cubicBezTo>
                    <a:pt x="85" y="74"/>
                    <a:pt x="84" y="73"/>
                    <a:pt x="84" y="73"/>
                  </a:cubicBezTo>
                  <a:cubicBezTo>
                    <a:pt x="86" y="63"/>
                    <a:pt x="92" y="50"/>
                    <a:pt x="89" y="40"/>
                  </a:cubicBezTo>
                  <a:cubicBezTo>
                    <a:pt x="88" y="40"/>
                    <a:pt x="88" y="41"/>
                    <a:pt x="87" y="41"/>
                  </a:cubicBezTo>
                  <a:cubicBezTo>
                    <a:pt x="86" y="44"/>
                    <a:pt x="86" y="47"/>
                    <a:pt x="85" y="51"/>
                  </a:cubicBezTo>
                  <a:cubicBezTo>
                    <a:pt x="84" y="54"/>
                    <a:pt x="82" y="56"/>
                    <a:pt x="81" y="59"/>
                  </a:cubicBezTo>
                  <a:cubicBezTo>
                    <a:pt x="81" y="61"/>
                    <a:pt x="81" y="62"/>
                    <a:pt x="81" y="64"/>
                  </a:cubicBezTo>
                  <a:cubicBezTo>
                    <a:pt x="80" y="67"/>
                    <a:pt x="79" y="71"/>
                    <a:pt x="78" y="74"/>
                  </a:cubicBezTo>
                  <a:cubicBezTo>
                    <a:pt x="76" y="76"/>
                    <a:pt x="71" y="76"/>
                    <a:pt x="69" y="78"/>
                  </a:cubicBezTo>
                  <a:cubicBezTo>
                    <a:pt x="70" y="80"/>
                    <a:pt x="73" y="82"/>
                    <a:pt x="75" y="82"/>
                  </a:cubicBezTo>
                  <a:cubicBezTo>
                    <a:pt x="77" y="86"/>
                    <a:pt x="69" y="110"/>
                    <a:pt x="67" y="113"/>
                  </a:cubicBezTo>
                  <a:cubicBezTo>
                    <a:pt x="66" y="113"/>
                    <a:pt x="66" y="113"/>
                    <a:pt x="65" y="112"/>
                  </a:cubicBezTo>
                  <a:cubicBezTo>
                    <a:pt x="65" y="112"/>
                    <a:pt x="65" y="112"/>
                    <a:pt x="65" y="111"/>
                  </a:cubicBezTo>
                  <a:cubicBezTo>
                    <a:pt x="65" y="111"/>
                    <a:pt x="66" y="111"/>
                    <a:pt x="66" y="111"/>
                  </a:cubicBezTo>
                  <a:cubicBezTo>
                    <a:pt x="65" y="110"/>
                    <a:pt x="62" y="110"/>
                    <a:pt x="60" y="109"/>
                  </a:cubicBezTo>
                  <a:cubicBezTo>
                    <a:pt x="60" y="109"/>
                    <a:pt x="60" y="109"/>
                    <a:pt x="59" y="109"/>
                  </a:cubicBezTo>
                  <a:cubicBezTo>
                    <a:pt x="59" y="110"/>
                    <a:pt x="60" y="111"/>
                    <a:pt x="60" y="112"/>
                  </a:cubicBezTo>
                  <a:cubicBezTo>
                    <a:pt x="59" y="113"/>
                    <a:pt x="43" y="120"/>
                    <a:pt x="42" y="120"/>
                  </a:cubicBezTo>
                  <a:cubicBezTo>
                    <a:pt x="42" y="118"/>
                    <a:pt x="44" y="111"/>
                    <a:pt x="44" y="110"/>
                  </a:cubicBezTo>
                  <a:cubicBezTo>
                    <a:pt x="44" y="110"/>
                    <a:pt x="44" y="110"/>
                    <a:pt x="45" y="110"/>
                  </a:cubicBezTo>
                  <a:cubicBezTo>
                    <a:pt x="45" y="110"/>
                    <a:pt x="58" y="107"/>
                    <a:pt x="60" y="107"/>
                  </a:cubicBezTo>
                  <a:cubicBezTo>
                    <a:pt x="61" y="107"/>
                    <a:pt x="61" y="106"/>
                    <a:pt x="62" y="105"/>
                  </a:cubicBezTo>
                  <a:cubicBezTo>
                    <a:pt x="62" y="97"/>
                    <a:pt x="47" y="104"/>
                    <a:pt x="43" y="105"/>
                  </a:cubicBezTo>
                  <a:cubicBezTo>
                    <a:pt x="43" y="96"/>
                    <a:pt x="55" y="97"/>
                    <a:pt x="60" y="92"/>
                  </a:cubicBezTo>
                  <a:cubicBezTo>
                    <a:pt x="59" y="91"/>
                    <a:pt x="59" y="91"/>
                    <a:pt x="59" y="90"/>
                  </a:cubicBezTo>
                  <a:cubicBezTo>
                    <a:pt x="54" y="87"/>
                    <a:pt x="50" y="89"/>
                    <a:pt x="45" y="90"/>
                  </a:cubicBezTo>
                  <a:cubicBezTo>
                    <a:pt x="44" y="90"/>
                    <a:pt x="44" y="90"/>
                    <a:pt x="43" y="90"/>
                  </a:cubicBezTo>
                  <a:cubicBezTo>
                    <a:pt x="44" y="88"/>
                    <a:pt x="44" y="85"/>
                    <a:pt x="45" y="82"/>
                  </a:cubicBezTo>
                  <a:cubicBezTo>
                    <a:pt x="49" y="80"/>
                    <a:pt x="60" y="83"/>
                    <a:pt x="62" y="77"/>
                  </a:cubicBezTo>
                  <a:cubicBezTo>
                    <a:pt x="60" y="76"/>
                    <a:pt x="60" y="75"/>
                    <a:pt x="58" y="75"/>
                  </a:cubicBezTo>
                  <a:cubicBezTo>
                    <a:pt x="58" y="75"/>
                    <a:pt x="58" y="74"/>
                    <a:pt x="58" y="74"/>
                  </a:cubicBezTo>
                  <a:cubicBezTo>
                    <a:pt x="61" y="72"/>
                    <a:pt x="63" y="70"/>
                    <a:pt x="66" y="68"/>
                  </a:cubicBezTo>
                  <a:cubicBezTo>
                    <a:pt x="70" y="66"/>
                    <a:pt x="72" y="68"/>
                    <a:pt x="74" y="64"/>
                  </a:cubicBezTo>
                  <a:cubicBezTo>
                    <a:pt x="74" y="63"/>
                    <a:pt x="74" y="62"/>
                    <a:pt x="74" y="61"/>
                  </a:cubicBezTo>
                  <a:cubicBezTo>
                    <a:pt x="67" y="51"/>
                    <a:pt x="63" y="62"/>
                    <a:pt x="54" y="59"/>
                  </a:cubicBezTo>
                  <a:cubicBezTo>
                    <a:pt x="54" y="59"/>
                    <a:pt x="54" y="59"/>
                    <a:pt x="53" y="59"/>
                  </a:cubicBezTo>
                  <a:cubicBezTo>
                    <a:pt x="54" y="58"/>
                    <a:pt x="54" y="57"/>
                    <a:pt x="54" y="57"/>
                  </a:cubicBezTo>
                  <a:cubicBezTo>
                    <a:pt x="56" y="52"/>
                    <a:pt x="52" y="52"/>
                    <a:pt x="55" y="46"/>
                  </a:cubicBezTo>
                  <a:cubicBezTo>
                    <a:pt x="62" y="45"/>
                    <a:pt x="59" y="44"/>
                    <a:pt x="62" y="42"/>
                  </a:cubicBezTo>
                  <a:cubicBezTo>
                    <a:pt x="64" y="42"/>
                    <a:pt x="65" y="42"/>
                    <a:pt x="67" y="42"/>
                  </a:cubicBezTo>
                  <a:cubicBezTo>
                    <a:pt x="70" y="40"/>
                    <a:pt x="73" y="38"/>
                    <a:pt x="75" y="36"/>
                  </a:cubicBezTo>
                  <a:cubicBezTo>
                    <a:pt x="75" y="34"/>
                    <a:pt x="75" y="32"/>
                    <a:pt x="75" y="30"/>
                  </a:cubicBezTo>
                  <a:cubicBezTo>
                    <a:pt x="72" y="29"/>
                    <a:pt x="70" y="28"/>
                    <a:pt x="68" y="27"/>
                  </a:cubicBezTo>
                  <a:cubicBezTo>
                    <a:pt x="66" y="26"/>
                    <a:pt x="66" y="24"/>
                    <a:pt x="64" y="23"/>
                  </a:cubicBezTo>
                  <a:cubicBezTo>
                    <a:pt x="64" y="13"/>
                    <a:pt x="71" y="6"/>
                    <a:pt x="61" y="0"/>
                  </a:cubicBezTo>
                  <a:cubicBezTo>
                    <a:pt x="61" y="0"/>
                    <a:pt x="60" y="0"/>
                    <a:pt x="60" y="0"/>
                  </a:cubicBezTo>
                  <a:cubicBezTo>
                    <a:pt x="58" y="7"/>
                    <a:pt x="57" y="20"/>
                    <a:pt x="54" y="25"/>
                  </a:cubicBezTo>
                  <a:cubicBezTo>
                    <a:pt x="53" y="27"/>
                    <a:pt x="50" y="28"/>
                    <a:pt x="49" y="30"/>
                  </a:cubicBezTo>
                  <a:cubicBezTo>
                    <a:pt x="47" y="32"/>
                    <a:pt x="46" y="34"/>
                    <a:pt x="42" y="34"/>
                  </a:cubicBezTo>
                  <a:cubicBezTo>
                    <a:pt x="42" y="33"/>
                    <a:pt x="42" y="34"/>
                    <a:pt x="43" y="33"/>
                  </a:cubicBezTo>
                  <a:cubicBezTo>
                    <a:pt x="42" y="33"/>
                    <a:pt x="42" y="33"/>
                    <a:pt x="42" y="32"/>
                  </a:cubicBezTo>
                  <a:cubicBezTo>
                    <a:pt x="40" y="35"/>
                    <a:pt x="35" y="34"/>
                    <a:pt x="31" y="34"/>
                  </a:cubicBezTo>
                  <a:cubicBezTo>
                    <a:pt x="27" y="31"/>
                    <a:pt x="25" y="27"/>
                    <a:pt x="22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5"/>
                    <a:pt x="26" y="35"/>
                    <a:pt x="25" y="38"/>
                  </a:cubicBezTo>
                  <a:cubicBezTo>
                    <a:pt x="24" y="40"/>
                    <a:pt x="19" y="40"/>
                    <a:pt x="18" y="41"/>
                  </a:cubicBezTo>
                  <a:cubicBezTo>
                    <a:pt x="12" y="43"/>
                    <a:pt x="5" y="44"/>
                    <a:pt x="0" y="48"/>
                  </a:cubicBezTo>
                  <a:cubicBezTo>
                    <a:pt x="3" y="62"/>
                    <a:pt x="18" y="53"/>
                    <a:pt x="29" y="53"/>
                  </a:cubicBezTo>
                  <a:cubicBezTo>
                    <a:pt x="30" y="55"/>
                    <a:pt x="29" y="57"/>
                    <a:pt x="30" y="59"/>
                  </a:cubicBezTo>
                  <a:cubicBezTo>
                    <a:pt x="31" y="61"/>
                    <a:pt x="33" y="63"/>
                    <a:pt x="35" y="64"/>
                  </a:cubicBezTo>
                  <a:cubicBezTo>
                    <a:pt x="33" y="67"/>
                    <a:pt x="16" y="69"/>
                    <a:pt x="10" y="69"/>
                  </a:cubicBezTo>
                  <a:cubicBezTo>
                    <a:pt x="10" y="69"/>
                    <a:pt x="10" y="70"/>
                    <a:pt x="10" y="70"/>
                  </a:cubicBezTo>
                  <a:cubicBezTo>
                    <a:pt x="11" y="78"/>
                    <a:pt x="19" y="96"/>
                    <a:pt x="28" y="96"/>
                  </a:cubicBezTo>
                  <a:cubicBezTo>
                    <a:pt x="28" y="96"/>
                    <a:pt x="29" y="95"/>
                    <a:pt x="29" y="95"/>
                  </a:cubicBezTo>
                  <a:cubicBezTo>
                    <a:pt x="31" y="93"/>
                    <a:pt x="30" y="91"/>
                    <a:pt x="30" y="87"/>
                  </a:cubicBezTo>
                  <a:cubicBezTo>
                    <a:pt x="32" y="85"/>
                    <a:pt x="35" y="84"/>
                    <a:pt x="38" y="85"/>
                  </a:cubicBezTo>
                  <a:cubicBezTo>
                    <a:pt x="38" y="88"/>
                    <a:pt x="38" y="90"/>
                    <a:pt x="38" y="93"/>
                  </a:cubicBezTo>
                  <a:cubicBezTo>
                    <a:pt x="28" y="96"/>
                    <a:pt x="19" y="103"/>
                    <a:pt x="8" y="104"/>
                  </a:cubicBezTo>
                  <a:cubicBezTo>
                    <a:pt x="8" y="104"/>
                    <a:pt x="7" y="104"/>
                    <a:pt x="7" y="104"/>
                  </a:cubicBezTo>
                  <a:cubicBezTo>
                    <a:pt x="7" y="104"/>
                    <a:pt x="7" y="105"/>
                    <a:pt x="7" y="105"/>
                  </a:cubicBezTo>
                  <a:cubicBezTo>
                    <a:pt x="9" y="106"/>
                    <a:pt x="11" y="107"/>
                    <a:pt x="13" y="108"/>
                  </a:cubicBezTo>
                  <a:cubicBezTo>
                    <a:pt x="18" y="110"/>
                    <a:pt x="31" y="100"/>
                    <a:pt x="38" y="99"/>
                  </a:cubicBezTo>
                  <a:cubicBezTo>
                    <a:pt x="38" y="102"/>
                    <a:pt x="38" y="105"/>
                    <a:pt x="37" y="107"/>
                  </a:cubicBezTo>
                  <a:cubicBezTo>
                    <a:pt x="31" y="111"/>
                    <a:pt x="21" y="114"/>
                    <a:pt x="14" y="116"/>
                  </a:cubicBezTo>
                  <a:cubicBezTo>
                    <a:pt x="11" y="117"/>
                    <a:pt x="10" y="116"/>
                    <a:pt x="8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8"/>
                    <a:pt x="8" y="118"/>
                    <a:pt x="9" y="119"/>
                  </a:cubicBezTo>
                  <a:cubicBezTo>
                    <a:pt x="15" y="123"/>
                    <a:pt x="31" y="113"/>
                    <a:pt x="37" y="113"/>
                  </a:cubicBezTo>
                  <a:cubicBezTo>
                    <a:pt x="37" y="116"/>
                    <a:pt x="37" y="119"/>
                    <a:pt x="37" y="122"/>
                  </a:cubicBezTo>
                  <a:cubicBezTo>
                    <a:pt x="35" y="122"/>
                    <a:pt x="33" y="120"/>
                    <a:pt x="32" y="118"/>
                  </a:cubicBezTo>
                  <a:cubicBezTo>
                    <a:pt x="32" y="118"/>
                    <a:pt x="32" y="119"/>
                    <a:pt x="31" y="119"/>
                  </a:cubicBezTo>
                  <a:cubicBezTo>
                    <a:pt x="33" y="120"/>
                    <a:pt x="34" y="122"/>
                    <a:pt x="34" y="124"/>
                  </a:cubicBezTo>
                  <a:cubicBezTo>
                    <a:pt x="27" y="127"/>
                    <a:pt x="20" y="131"/>
                    <a:pt x="13" y="134"/>
                  </a:cubicBezTo>
                  <a:cubicBezTo>
                    <a:pt x="11" y="134"/>
                    <a:pt x="10" y="133"/>
                    <a:pt x="9" y="132"/>
                  </a:cubicBezTo>
                  <a:cubicBezTo>
                    <a:pt x="8" y="132"/>
                    <a:pt x="8" y="133"/>
                    <a:pt x="8" y="133"/>
                  </a:cubicBezTo>
                  <a:cubicBezTo>
                    <a:pt x="8" y="146"/>
                    <a:pt x="29" y="131"/>
                    <a:pt x="36" y="130"/>
                  </a:cubicBezTo>
                  <a:cubicBezTo>
                    <a:pt x="37" y="131"/>
                    <a:pt x="38" y="131"/>
                    <a:pt x="39" y="132"/>
                  </a:cubicBezTo>
                  <a:cubicBezTo>
                    <a:pt x="43" y="131"/>
                    <a:pt x="41" y="128"/>
                    <a:pt x="44" y="126"/>
                  </a:cubicBezTo>
                  <a:cubicBezTo>
                    <a:pt x="49" y="122"/>
                    <a:pt x="56" y="120"/>
                    <a:pt x="60" y="116"/>
                  </a:cubicBezTo>
                  <a:cubicBezTo>
                    <a:pt x="60" y="116"/>
                    <a:pt x="61" y="116"/>
                    <a:pt x="61" y="116"/>
                  </a:cubicBezTo>
                  <a:cubicBezTo>
                    <a:pt x="62" y="117"/>
                    <a:pt x="64" y="118"/>
                    <a:pt x="64" y="120"/>
                  </a:cubicBezTo>
                  <a:cubicBezTo>
                    <a:pt x="66" y="124"/>
                    <a:pt x="62" y="136"/>
                    <a:pt x="61" y="139"/>
                  </a:cubicBezTo>
                  <a:cubicBezTo>
                    <a:pt x="61" y="139"/>
                    <a:pt x="61" y="139"/>
                    <a:pt x="61" y="139"/>
                  </a:cubicBezTo>
                  <a:cubicBezTo>
                    <a:pt x="61" y="139"/>
                    <a:pt x="61" y="140"/>
                    <a:pt x="61" y="140"/>
                  </a:cubicBezTo>
                  <a:cubicBezTo>
                    <a:pt x="63" y="138"/>
                    <a:pt x="68" y="131"/>
                    <a:pt x="68" y="130"/>
                  </a:cubicBezTo>
                  <a:cubicBezTo>
                    <a:pt x="69" y="130"/>
                    <a:pt x="69" y="130"/>
                    <a:pt x="69" y="130"/>
                  </a:cubicBezTo>
                  <a:cubicBezTo>
                    <a:pt x="70" y="132"/>
                    <a:pt x="72" y="134"/>
                    <a:pt x="73" y="136"/>
                  </a:cubicBezTo>
                  <a:cubicBezTo>
                    <a:pt x="74" y="138"/>
                    <a:pt x="85" y="145"/>
                    <a:pt x="87" y="145"/>
                  </a:cubicBezTo>
                  <a:cubicBezTo>
                    <a:pt x="95" y="141"/>
                    <a:pt x="100" y="132"/>
                    <a:pt x="103" y="124"/>
                  </a:cubicBezTo>
                  <a:cubicBezTo>
                    <a:pt x="104" y="121"/>
                    <a:pt x="105" y="119"/>
                    <a:pt x="106" y="116"/>
                  </a:cubicBezTo>
                  <a:cubicBezTo>
                    <a:pt x="107" y="115"/>
                    <a:pt x="107" y="114"/>
                    <a:pt x="108" y="112"/>
                  </a:cubicBezTo>
                  <a:cubicBezTo>
                    <a:pt x="110" y="107"/>
                    <a:pt x="111" y="101"/>
                    <a:pt x="113" y="96"/>
                  </a:cubicBezTo>
                  <a:cubicBezTo>
                    <a:pt x="115" y="89"/>
                    <a:pt x="121" y="83"/>
                    <a:pt x="116" y="76"/>
                  </a:cubicBezTo>
                  <a:close/>
                  <a:moveTo>
                    <a:pt x="59" y="65"/>
                  </a:moveTo>
                  <a:cubicBezTo>
                    <a:pt x="59" y="65"/>
                    <a:pt x="59" y="65"/>
                    <a:pt x="59" y="65"/>
                  </a:cubicBezTo>
                  <a:cubicBezTo>
                    <a:pt x="58" y="68"/>
                    <a:pt x="50" y="76"/>
                    <a:pt x="45" y="76"/>
                  </a:cubicBezTo>
                  <a:cubicBezTo>
                    <a:pt x="45" y="72"/>
                    <a:pt x="46" y="70"/>
                    <a:pt x="46" y="67"/>
                  </a:cubicBezTo>
                  <a:cubicBezTo>
                    <a:pt x="51" y="67"/>
                    <a:pt x="55" y="66"/>
                    <a:pt x="59" y="65"/>
                  </a:cubicBezTo>
                  <a:close/>
                  <a:moveTo>
                    <a:pt x="38" y="78"/>
                  </a:moveTo>
                  <a:cubicBezTo>
                    <a:pt x="36" y="79"/>
                    <a:pt x="29" y="83"/>
                    <a:pt x="27" y="80"/>
                  </a:cubicBezTo>
                  <a:cubicBezTo>
                    <a:pt x="27" y="78"/>
                    <a:pt x="27" y="77"/>
                    <a:pt x="27" y="75"/>
                  </a:cubicBezTo>
                  <a:cubicBezTo>
                    <a:pt x="30" y="74"/>
                    <a:pt x="35" y="74"/>
                    <a:pt x="37" y="72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8" y="74"/>
                    <a:pt x="38" y="76"/>
                    <a:pt x="38" y="78"/>
                  </a:cubicBezTo>
                  <a:close/>
                  <a:moveTo>
                    <a:pt x="39" y="55"/>
                  </a:moveTo>
                  <a:cubicBezTo>
                    <a:pt x="36" y="51"/>
                    <a:pt x="43" y="46"/>
                    <a:pt x="45" y="45"/>
                  </a:cubicBezTo>
                  <a:cubicBezTo>
                    <a:pt x="45" y="45"/>
                    <a:pt x="46" y="45"/>
                    <a:pt x="47" y="45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6" y="48"/>
                    <a:pt x="44" y="50"/>
                    <a:pt x="44" y="54"/>
                  </a:cubicBezTo>
                  <a:cubicBezTo>
                    <a:pt x="42" y="54"/>
                    <a:pt x="41" y="54"/>
                    <a:pt x="39" y="55"/>
                  </a:cubicBezTo>
                  <a:close/>
                  <a:moveTo>
                    <a:pt x="101" y="93"/>
                  </a:moveTo>
                  <a:cubicBezTo>
                    <a:pt x="98" y="103"/>
                    <a:pt x="95" y="112"/>
                    <a:pt x="91" y="121"/>
                  </a:cubicBezTo>
                  <a:cubicBezTo>
                    <a:pt x="90" y="124"/>
                    <a:pt x="87" y="126"/>
                    <a:pt x="86" y="129"/>
                  </a:cubicBezTo>
                  <a:cubicBezTo>
                    <a:pt x="85" y="130"/>
                    <a:pt x="85" y="130"/>
                    <a:pt x="84" y="130"/>
                  </a:cubicBezTo>
                  <a:cubicBezTo>
                    <a:pt x="81" y="128"/>
                    <a:pt x="78" y="126"/>
                    <a:pt x="76" y="123"/>
                  </a:cubicBezTo>
                  <a:cubicBezTo>
                    <a:pt x="76" y="123"/>
                    <a:pt x="75" y="124"/>
                    <a:pt x="74" y="124"/>
                  </a:cubicBezTo>
                  <a:cubicBezTo>
                    <a:pt x="74" y="124"/>
                    <a:pt x="74" y="123"/>
                    <a:pt x="74" y="123"/>
                  </a:cubicBezTo>
                  <a:cubicBezTo>
                    <a:pt x="73" y="122"/>
                    <a:pt x="74" y="122"/>
                    <a:pt x="74" y="122"/>
                  </a:cubicBezTo>
                  <a:cubicBezTo>
                    <a:pt x="73" y="121"/>
                    <a:pt x="73" y="120"/>
                    <a:pt x="72" y="120"/>
                  </a:cubicBezTo>
                  <a:cubicBezTo>
                    <a:pt x="72" y="113"/>
                    <a:pt x="81" y="85"/>
                    <a:pt x="84" y="81"/>
                  </a:cubicBezTo>
                  <a:cubicBezTo>
                    <a:pt x="87" y="78"/>
                    <a:pt x="91" y="79"/>
                    <a:pt x="95" y="76"/>
                  </a:cubicBezTo>
                  <a:cubicBezTo>
                    <a:pt x="98" y="76"/>
                    <a:pt x="100" y="76"/>
                    <a:pt x="102" y="77"/>
                  </a:cubicBezTo>
                  <a:cubicBezTo>
                    <a:pt x="106" y="82"/>
                    <a:pt x="102" y="88"/>
                    <a:pt x="101" y="93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7"/>
            <p:cNvSpPr/>
            <p:nvPr/>
          </p:nvSpPr>
          <p:spPr bwMode="auto">
            <a:xfrm>
              <a:off x="6612862" y="224504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8"/>
            <p:cNvSpPr>
              <a:spLocks noEditPoints="1"/>
            </p:cNvSpPr>
            <p:nvPr/>
          </p:nvSpPr>
          <p:spPr bwMode="auto">
            <a:xfrm>
              <a:off x="5288887" y="1892618"/>
              <a:ext cx="411163" cy="566738"/>
            </a:xfrm>
            <a:custGeom>
              <a:avLst/>
              <a:gdLst>
                <a:gd name="T0" fmla="*/ 58 w 109"/>
                <a:gd name="T1" fmla="*/ 98 h 148"/>
                <a:gd name="T2" fmla="*/ 85 w 109"/>
                <a:gd name="T3" fmla="*/ 69 h 148"/>
                <a:gd name="T4" fmla="*/ 84 w 109"/>
                <a:gd name="T5" fmla="*/ 60 h 148"/>
                <a:gd name="T6" fmla="*/ 72 w 109"/>
                <a:gd name="T7" fmla="*/ 70 h 148"/>
                <a:gd name="T8" fmla="*/ 56 w 109"/>
                <a:gd name="T9" fmla="*/ 85 h 148"/>
                <a:gd name="T10" fmla="*/ 84 w 109"/>
                <a:gd name="T11" fmla="*/ 47 h 148"/>
                <a:gd name="T12" fmla="*/ 82 w 109"/>
                <a:gd name="T13" fmla="*/ 37 h 148"/>
                <a:gd name="T14" fmla="*/ 67 w 109"/>
                <a:gd name="T15" fmla="*/ 31 h 148"/>
                <a:gd name="T16" fmla="*/ 67 w 109"/>
                <a:gd name="T17" fmla="*/ 33 h 148"/>
                <a:gd name="T18" fmla="*/ 64 w 109"/>
                <a:gd name="T19" fmla="*/ 34 h 148"/>
                <a:gd name="T20" fmla="*/ 57 w 109"/>
                <a:gd name="T21" fmla="*/ 41 h 148"/>
                <a:gd name="T22" fmla="*/ 42 w 109"/>
                <a:gd name="T23" fmla="*/ 1 h 148"/>
                <a:gd name="T24" fmla="*/ 43 w 109"/>
                <a:gd name="T25" fmla="*/ 10 h 148"/>
                <a:gd name="T26" fmla="*/ 43 w 109"/>
                <a:gd name="T27" fmla="*/ 45 h 148"/>
                <a:gd name="T28" fmla="*/ 0 w 109"/>
                <a:gd name="T29" fmla="*/ 55 h 148"/>
                <a:gd name="T30" fmla="*/ 43 w 109"/>
                <a:gd name="T31" fmla="*/ 59 h 148"/>
                <a:gd name="T32" fmla="*/ 43 w 109"/>
                <a:gd name="T33" fmla="*/ 83 h 148"/>
                <a:gd name="T34" fmla="*/ 42 w 109"/>
                <a:gd name="T35" fmla="*/ 83 h 148"/>
                <a:gd name="T36" fmla="*/ 40 w 109"/>
                <a:gd name="T37" fmla="*/ 86 h 148"/>
                <a:gd name="T38" fmla="*/ 26 w 109"/>
                <a:gd name="T39" fmla="*/ 101 h 148"/>
                <a:gd name="T40" fmla="*/ 8 w 109"/>
                <a:gd name="T41" fmla="*/ 133 h 148"/>
                <a:gd name="T42" fmla="*/ 27 w 109"/>
                <a:gd name="T43" fmla="*/ 133 h 148"/>
                <a:gd name="T44" fmla="*/ 47 w 109"/>
                <a:gd name="T45" fmla="*/ 145 h 148"/>
                <a:gd name="T46" fmla="*/ 56 w 109"/>
                <a:gd name="T47" fmla="*/ 119 h 148"/>
                <a:gd name="T48" fmla="*/ 90 w 109"/>
                <a:gd name="T49" fmla="*/ 117 h 148"/>
                <a:gd name="T50" fmla="*/ 87 w 109"/>
                <a:gd name="T51" fmla="*/ 120 h 148"/>
                <a:gd name="T52" fmla="*/ 109 w 109"/>
                <a:gd name="T53" fmla="*/ 121 h 148"/>
                <a:gd name="T54" fmla="*/ 41 w 109"/>
                <a:gd name="T55" fmla="*/ 124 h 148"/>
                <a:gd name="T56" fmla="*/ 35 w 109"/>
                <a:gd name="T57" fmla="*/ 124 h 148"/>
                <a:gd name="T58" fmla="*/ 33 w 109"/>
                <a:gd name="T59" fmla="*/ 125 h 148"/>
                <a:gd name="T60" fmla="*/ 28 w 109"/>
                <a:gd name="T61" fmla="*/ 124 h 148"/>
                <a:gd name="T62" fmla="*/ 24 w 109"/>
                <a:gd name="T63" fmla="*/ 124 h 148"/>
                <a:gd name="T64" fmla="*/ 35 w 109"/>
                <a:gd name="T65" fmla="*/ 102 h 148"/>
                <a:gd name="T66" fmla="*/ 41 w 109"/>
                <a:gd name="T67" fmla="*/ 124 h 148"/>
                <a:gd name="T68" fmla="*/ 39 w 109"/>
                <a:gd name="T69" fmla="*/ 97 h 148"/>
                <a:gd name="T70" fmla="*/ 43 w 109"/>
                <a:gd name="T71" fmla="*/ 92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9" h="148">
                  <a:moveTo>
                    <a:pt x="74" y="104"/>
                  </a:moveTo>
                  <a:cubicBezTo>
                    <a:pt x="69" y="102"/>
                    <a:pt x="62" y="102"/>
                    <a:pt x="58" y="98"/>
                  </a:cubicBezTo>
                  <a:cubicBezTo>
                    <a:pt x="56" y="97"/>
                    <a:pt x="57" y="93"/>
                    <a:pt x="57" y="90"/>
                  </a:cubicBezTo>
                  <a:cubicBezTo>
                    <a:pt x="64" y="81"/>
                    <a:pt x="79" y="78"/>
                    <a:pt x="85" y="69"/>
                  </a:cubicBezTo>
                  <a:cubicBezTo>
                    <a:pt x="86" y="68"/>
                    <a:pt x="86" y="65"/>
                    <a:pt x="87" y="64"/>
                  </a:cubicBezTo>
                  <a:cubicBezTo>
                    <a:pt x="86" y="62"/>
                    <a:pt x="85" y="61"/>
                    <a:pt x="84" y="60"/>
                  </a:cubicBezTo>
                  <a:cubicBezTo>
                    <a:pt x="81" y="61"/>
                    <a:pt x="79" y="61"/>
                    <a:pt x="77" y="61"/>
                  </a:cubicBezTo>
                  <a:cubicBezTo>
                    <a:pt x="75" y="63"/>
                    <a:pt x="74" y="67"/>
                    <a:pt x="72" y="70"/>
                  </a:cubicBezTo>
                  <a:cubicBezTo>
                    <a:pt x="70" y="74"/>
                    <a:pt x="61" y="83"/>
                    <a:pt x="57" y="85"/>
                  </a:cubicBezTo>
                  <a:cubicBezTo>
                    <a:pt x="57" y="85"/>
                    <a:pt x="57" y="85"/>
                    <a:pt x="56" y="85"/>
                  </a:cubicBezTo>
                  <a:cubicBezTo>
                    <a:pt x="57" y="77"/>
                    <a:pt x="56" y="63"/>
                    <a:pt x="58" y="55"/>
                  </a:cubicBezTo>
                  <a:cubicBezTo>
                    <a:pt x="67" y="50"/>
                    <a:pt x="80" y="54"/>
                    <a:pt x="84" y="47"/>
                  </a:cubicBezTo>
                  <a:cubicBezTo>
                    <a:pt x="84" y="43"/>
                    <a:pt x="82" y="43"/>
                    <a:pt x="84" y="40"/>
                  </a:cubicBezTo>
                  <a:cubicBezTo>
                    <a:pt x="83" y="39"/>
                    <a:pt x="82" y="38"/>
                    <a:pt x="82" y="37"/>
                  </a:cubicBezTo>
                  <a:cubicBezTo>
                    <a:pt x="79" y="36"/>
                    <a:pt x="76" y="36"/>
                    <a:pt x="73" y="35"/>
                  </a:cubicBezTo>
                  <a:cubicBezTo>
                    <a:pt x="71" y="34"/>
                    <a:pt x="69" y="32"/>
                    <a:pt x="67" y="31"/>
                  </a:cubicBezTo>
                  <a:cubicBezTo>
                    <a:pt x="66" y="31"/>
                    <a:pt x="66" y="31"/>
                    <a:pt x="66" y="32"/>
                  </a:cubicBezTo>
                  <a:cubicBezTo>
                    <a:pt x="66" y="32"/>
                    <a:pt x="67" y="33"/>
                    <a:pt x="67" y="33"/>
                  </a:cubicBezTo>
                  <a:cubicBezTo>
                    <a:pt x="66" y="34"/>
                    <a:pt x="66" y="34"/>
                    <a:pt x="65" y="33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4" y="37"/>
                    <a:pt x="64" y="36"/>
                    <a:pt x="65" y="39"/>
                  </a:cubicBezTo>
                  <a:cubicBezTo>
                    <a:pt x="62" y="39"/>
                    <a:pt x="60" y="40"/>
                    <a:pt x="57" y="41"/>
                  </a:cubicBezTo>
                  <a:cubicBezTo>
                    <a:pt x="53" y="27"/>
                    <a:pt x="66" y="0"/>
                    <a:pt x="46" y="0"/>
                  </a:cubicBezTo>
                  <a:cubicBezTo>
                    <a:pt x="45" y="1"/>
                    <a:pt x="44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4"/>
                    <a:pt x="45" y="6"/>
                    <a:pt x="43" y="10"/>
                  </a:cubicBezTo>
                  <a:cubicBezTo>
                    <a:pt x="43" y="12"/>
                    <a:pt x="42" y="18"/>
                    <a:pt x="42" y="20"/>
                  </a:cubicBezTo>
                  <a:cubicBezTo>
                    <a:pt x="45" y="27"/>
                    <a:pt x="43" y="36"/>
                    <a:pt x="43" y="45"/>
                  </a:cubicBezTo>
                  <a:cubicBezTo>
                    <a:pt x="34" y="48"/>
                    <a:pt x="22" y="52"/>
                    <a:pt x="12" y="54"/>
                  </a:cubicBezTo>
                  <a:cubicBezTo>
                    <a:pt x="8" y="55"/>
                    <a:pt x="3" y="54"/>
                    <a:pt x="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4" y="73"/>
                    <a:pt x="24" y="64"/>
                    <a:pt x="43" y="59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45" y="66"/>
                    <a:pt x="44" y="76"/>
                    <a:pt x="43" y="83"/>
                  </a:cubicBezTo>
                  <a:cubicBezTo>
                    <a:pt x="43" y="83"/>
                    <a:pt x="43" y="84"/>
                    <a:pt x="42" y="84"/>
                  </a:cubicBezTo>
                  <a:cubicBezTo>
                    <a:pt x="42" y="84"/>
                    <a:pt x="42" y="84"/>
                    <a:pt x="42" y="83"/>
                  </a:cubicBezTo>
                  <a:cubicBezTo>
                    <a:pt x="42" y="83"/>
                    <a:pt x="42" y="83"/>
                    <a:pt x="42" y="82"/>
                  </a:cubicBezTo>
                  <a:cubicBezTo>
                    <a:pt x="41" y="83"/>
                    <a:pt x="40" y="84"/>
                    <a:pt x="40" y="86"/>
                  </a:cubicBezTo>
                  <a:cubicBezTo>
                    <a:pt x="35" y="89"/>
                    <a:pt x="29" y="94"/>
                    <a:pt x="27" y="98"/>
                  </a:cubicBezTo>
                  <a:cubicBezTo>
                    <a:pt x="26" y="99"/>
                    <a:pt x="26" y="100"/>
                    <a:pt x="26" y="101"/>
                  </a:cubicBezTo>
                  <a:cubicBezTo>
                    <a:pt x="17" y="109"/>
                    <a:pt x="3" y="112"/>
                    <a:pt x="3" y="129"/>
                  </a:cubicBezTo>
                  <a:cubicBezTo>
                    <a:pt x="5" y="130"/>
                    <a:pt x="7" y="131"/>
                    <a:pt x="8" y="133"/>
                  </a:cubicBezTo>
                  <a:cubicBezTo>
                    <a:pt x="13" y="132"/>
                    <a:pt x="16" y="127"/>
                    <a:pt x="18" y="124"/>
                  </a:cubicBezTo>
                  <a:cubicBezTo>
                    <a:pt x="22" y="125"/>
                    <a:pt x="24" y="130"/>
                    <a:pt x="27" y="133"/>
                  </a:cubicBezTo>
                  <a:cubicBezTo>
                    <a:pt x="30" y="136"/>
                    <a:pt x="42" y="141"/>
                    <a:pt x="44" y="145"/>
                  </a:cubicBezTo>
                  <a:cubicBezTo>
                    <a:pt x="45" y="145"/>
                    <a:pt x="46" y="145"/>
                    <a:pt x="47" y="145"/>
                  </a:cubicBezTo>
                  <a:cubicBezTo>
                    <a:pt x="49" y="148"/>
                    <a:pt x="54" y="140"/>
                    <a:pt x="55" y="138"/>
                  </a:cubicBezTo>
                  <a:cubicBezTo>
                    <a:pt x="57" y="134"/>
                    <a:pt x="57" y="124"/>
                    <a:pt x="56" y="119"/>
                  </a:cubicBezTo>
                  <a:cubicBezTo>
                    <a:pt x="55" y="114"/>
                    <a:pt x="56" y="111"/>
                    <a:pt x="57" y="107"/>
                  </a:cubicBezTo>
                  <a:cubicBezTo>
                    <a:pt x="66" y="105"/>
                    <a:pt x="83" y="115"/>
                    <a:pt x="90" y="117"/>
                  </a:cubicBezTo>
                  <a:cubicBezTo>
                    <a:pt x="90" y="117"/>
                    <a:pt x="90" y="117"/>
                    <a:pt x="90" y="118"/>
                  </a:cubicBezTo>
                  <a:cubicBezTo>
                    <a:pt x="90" y="119"/>
                    <a:pt x="88" y="119"/>
                    <a:pt x="87" y="120"/>
                  </a:cubicBezTo>
                  <a:cubicBezTo>
                    <a:pt x="95" y="123"/>
                    <a:pt x="100" y="128"/>
                    <a:pt x="109" y="123"/>
                  </a:cubicBezTo>
                  <a:cubicBezTo>
                    <a:pt x="109" y="122"/>
                    <a:pt x="109" y="122"/>
                    <a:pt x="109" y="121"/>
                  </a:cubicBezTo>
                  <a:cubicBezTo>
                    <a:pt x="103" y="112"/>
                    <a:pt x="85" y="108"/>
                    <a:pt x="74" y="104"/>
                  </a:cubicBezTo>
                  <a:close/>
                  <a:moveTo>
                    <a:pt x="41" y="124"/>
                  </a:moveTo>
                  <a:cubicBezTo>
                    <a:pt x="40" y="125"/>
                    <a:pt x="39" y="127"/>
                    <a:pt x="37" y="127"/>
                  </a:cubicBezTo>
                  <a:cubicBezTo>
                    <a:pt x="36" y="126"/>
                    <a:pt x="36" y="125"/>
                    <a:pt x="35" y="124"/>
                  </a:cubicBezTo>
                  <a:cubicBezTo>
                    <a:pt x="35" y="124"/>
                    <a:pt x="35" y="124"/>
                    <a:pt x="34" y="124"/>
                  </a:cubicBezTo>
                  <a:cubicBezTo>
                    <a:pt x="34" y="125"/>
                    <a:pt x="34" y="125"/>
                    <a:pt x="33" y="125"/>
                  </a:cubicBezTo>
                  <a:cubicBezTo>
                    <a:pt x="31" y="124"/>
                    <a:pt x="30" y="122"/>
                    <a:pt x="28" y="121"/>
                  </a:cubicBezTo>
                  <a:cubicBezTo>
                    <a:pt x="28" y="122"/>
                    <a:pt x="28" y="123"/>
                    <a:pt x="28" y="124"/>
                  </a:cubicBezTo>
                  <a:cubicBezTo>
                    <a:pt x="27" y="124"/>
                    <a:pt x="26" y="124"/>
                    <a:pt x="25" y="125"/>
                  </a:cubicBezTo>
                  <a:cubicBezTo>
                    <a:pt x="25" y="124"/>
                    <a:pt x="24" y="124"/>
                    <a:pt x="24" y="124"/>
                  </a:cubicBezTo>
                  <a:cubicBezTo>
                    <a:pt x="23" y="123"/>
                    <a:pt x="23" y="121"/>
                    <a:pt x="21" y="120"/>
                  </a:cubicBezTo>
                  <a:cubicBezTo>
                    <a:pt x="21" y="113"/>
                    <a:pt x="31" y="106"/>
                    <a:pt x="35" y="102"/>
                  </a:cubicBezTo>
                  <a:cubicBezTo>
                    <a:pt x="37" y="102"/>
                    <a:pt x="39" y="103"/>
                    <a:pt x="42" y="103"/>
                  </a:cubicBezTo>
                  <a:cubicBezTo>
                    <a:pt x="43" y="105"/>
                    <a:pt x="42" y="121"/>
                    <a:pt x="41" y="124"/>
                  </a:cubicBezTo>
                  <a:close/>
                  <a:moveTo>
                    <a:pt x="43" y="97"/>
                  </a:moveTo>
                  <a:cubicBezTo>
                    <a:pt x="41" y="97"/>
                    <a:pt x="41" y="97"/>
                    <a:pt x="39" y="97"/>
                  </a:cubicBezTo>
                  <a:cubicBezTo>
                    <a:pt x="38" y="97"/>
                    <a:pt x="38" y="97"/>
                    <a:pt x="38" y="97"/>
                  </a:cubicBezTo>
                  <a:cubicBezTo>
                    <a:pt x="40" y="95"/>
                    <a:pt x="41" y="93"/>
                    <a:pt x="43" y="92"/>
                  </a:cubicBezTo>
                  <a:cubicBezTo>
                    <a:pt x="43" y="92"/>
                    <a:pt x="43" y="95"/>
                    <a:pt x="43" y="97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9"/>
            <p:cNvSpPr/>
            <p:nvPr/>
          </p:nvSpPr>
          <p:spPr bwMode="auto">
            <a:xfrm>
              <a:off x="6065175" y="2332356"/>
              <a:ext cx="150813" cy="114300"/>
            </a:xfrm>
            <a:custGeom>
              <a:avLst/>
              <a:gdLst>
                <a:gd name="T0" fmla="*/ 1 w 40"/>
                <a:gd name="T1" fmla="*/ 0 h 30"/>
                <a:gd name="T2" fmla="*/ 32 w 40"/>
                <a:gd name="T3" fmla="*/ 15 h 30"/>
                <a:gd name="T4" fmla="*/ 40 w 40"/>
                <a:gd name="T5" fmla="*/ 26 h 30"/>
                <a:gd name="T6" fmla="*/ 39 w 40"/>
                <a:gd name="T7" fmla="*/ 28 h 30"/>
                <a:gd name="T8" fmla="*/ 34 w 40"/>
                <a:gd name="T9" fmla="*/ 29 h 30"/>
                <a:gd name="T10" fmla="*/ 23 w 40"/>
                <a:gd name="T11" fmla="*/ 22 h 30"/>
                <a:gd name="T12" fmla="*/ 28 w 40"/>
                <a:gd name="T13" fmla="*/ 23 h 30"/>
                <a:gd name="T14" fmla="*/ 28 w 40"/>
                <a:gd name="T15" fmla="*/ 22 h 30"/>
                <a:gd name="T16" fmla="*/ 27 w 40"/>
                <a:gd name="T17" fmla="*/ 21 h 30"/>
                <a:gd name="T18" fmla="*/ 16 w 40"/>
                <a:gd name="T19" fmla="*/ 13 h 30"/>
                <a:gd name="T20" fmla="*/ 0 w 40"/>
                <a:gd name="T21" fmla="*/ 2 h 30"/>
                <a:gd name="T22" fmla="*/ 1 w 40"/>
                <a:gd name="T2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30">
                  <a:moveTo>
                    <a:pt x="1" y="0"/>
                  </a:moveTo>
                  <a:cubicBezTo>
                    <a:pt x="16" y="0"/>
                    <a:pt x="23" y="9"/>
                    <a:pt x="32" y="15"/>
                  </a:cubicBezTo>
                  <a:cubicBezTo>
                    <a:pt x="35" y="18"/>
                    <a:pt x="40" y="20"/>
                    <a:pt x="40" y="26"/>
                  </a:cubicBezTo>
                  <a:cubicBezTo>
                    <a:pt x="40" y="27"/>
                    <a:pt x="40" y="27"/>
                    <a:pt x="39" y="28"/>
                  </a:cubicBezTo>
                  <a:cubicBezTo>
                    <a:pt x="38" y="28"/>
                    <a:pt x="36" y="30"/>
                    <a:pt x="34" y="29"/>
                  </a:cubicBezTo>
                  <a:cubicBezTo>
                    <a:pt x="33" y="29"/>
                    <a:pt x="23" y="22"/>
                    <a:pt x="23" y="22"/>
                  </a:cubicBezTo>
                  <a:cubicBezTo>
                    <a:pt x="25" y="22"/>
                    <a:pt x="26" y="22"/>
                    <a:pt x="28" y="23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8" y="21"/>
                    <a:pt x="27" y="21"/>
                  </a:cubicBezTo>
                  <a:cubicBezTo>
                    <a:pt x="23" y="19"/>
                    <a:pt x="20" y="15"/>
                    <a:pt x="16" y="13"/>
                  </a:cubicBezTo>
                  <a:cubicBezTo>
                    <a:pt x="10" y="9"/>
                    <a:pt x="5" y="6"/>
                    <a:pt x="0" y="2"/>
                  </a:cubicBezTo>
                  <a:cubicBezTo>
                    <a:pt x="0" y="1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0"/>
            <p:cNvSpPr>
              <a:spLocks noEditPoints="1"/>
            </p:cNvSpPr>
            <p:nvPr/>
          </p:nvSpPr>
          <p:spPr bwMode="auto">
            <a:xfrm>
              <a:off x="3406112" y="1957706"/>
              <a:ext cx="595313" cy="488950"/>
            </a:xfrm>
            <a:custGeom>
              <a:avLst/>
              <a:gdLst>
                <a:gd name="T0" fmla="*/ 139 w 158"/>
                <a:gd name="T1" fmla="*/ 78 h 128"/>
                <a:gd name="T2" fmla="*/ 103 w 158"/>
                <a:gd name="T3" fmla="*/ 66 h 128"/>
                <a:gd name="T4" fmla="*/ 76 w 158"/>
                <a:gd name="T5" fmla="*/ 47 h 128"/>
                <a:gd name="T6" fmla="*/ 98 w 158"/>
                <a:gd name="T7" fmla="*/ 37 h 128"/>
                <a:gd name="T8" fmla="*/ 108 w 158"/>
                <a:gd name="T9" fmla="*/ 30 h 128"/>
                <a:gd name="T10" fmla="*/ 85 w 158"/>
                <a:gd name="T11" fmla="*/ 16 h 128"/>
                <a:gd name="T12" fmla="*/ 74 w 158"/>
                <a:gd name="T13" fmla="*/ 0 h 128"/>
                <a:gd name="T14" fmla="*/ 27 w 158"/>
                <a:gd name="T15" fmla="*/ 39 h 128"/>
                <a:gd name="T16" fmla="*/ 31 w 158"/>
                <a:gd name="T17" fmla="*/ 48 h 128"/>
                <a:gd name="T18" fmla="*/ 61 w 158"/>
                <a:gd name="T19" fmla="*/ 47 h 128"/>
                <a:gd name="T20" fmla="*/ 40 w 158"/>
                <a:gd name="T21" fmla="*/ 78 h 128"/>
                <a:gd name="T22" fmla="*/ 15 w 158"/>
                <a:gd name="T23" fmla="*/ 107 h 128"/>
                <a:gd name="T24" fmla="*/ 0 w 158"/>
                <a:gd name="T25" fmla="*/ 109 h 128"/>
                <a:gd name="T26" fmla="*/ 8 w 158"/>
                <a:gd name="T27" fmla="*/ 110 h 128"/>
                <a:gd name="T28" fmla="*/ 35 w 158"/>
                <a:gd name="T29" fmla="*/ 108 h 128"/>
                <a:gd name="T30" fmla="*/ 44 w 158"/>
                <a:gd name="T31" fmla="*/ 97 h 128"/>
                <a:gd name="T32" fmla="*/ 56 w 158"/>
                <a:gd name="T33" fmla="*/ 124 h 128"/>
                <a:gd name="T34" fmla="*/ 85 w 158"/>
                <a:gd name="T35" fmla="*/ 127 h 128"/>
                <a:gd name="T36" fmla="*/ 95 w 158"/>
                <a:gd name="T37" fmla="*/ 125 h 128"/>
                <a:gd name="T38" fmla="*/ 104 w 158"/>
                <a:gd name="T39" fmla="*/ 92 h 128"/>
                <a:gd name="T40" fmla="*/ 120 w 158"/>
                <a:gd name="T41" fmla="*/ 89 h 128"/>
                <a:gd name="T42" fmla="*/ 147 w 158"/>
                <a:gd name="T43" fmla="*/ 81 h 128"/>
                <a:gd name="T44" fmla="*/ 89 w 158"/>
                <a:gd name="T45" fmla="*/ 24 h 128"/>
                <a:gd name="T46" fmla="*/ 81 w 158"/>
                <a:gd name="T47" fmla="*/ 27 h 128"/>
                <a:gd name="T48" fmla="*/ 67 w 158"/>
                <a:gd name="T49" fmla="*/ 114 h 128"/>
                <a:gd name="T50" fmla="*/ 65 w 158"/>
                <a:gd name="T51" fmla="*/ 104 h 128"/>
                <a:gd name="T52" fmla="*/ 70 w 158"/>
                <a:gd name="T53" fmla="*/ 102 h 128"/>
                <a:gd name="T54" fmla="*/ 71 w 158"/>
                <a:gd name="T55" fmla="*/ 93 h 128"/>
                <a:gd name="T56" fmla="*/ 62 w 158"/>
                <a:gd name="T57" fmla="*/ 91 h 128"/>
                <a:gd name="T58" fmla="*/ 71 w 158"/>
                <a:gd name="T59" fmla="*/ 84 h 128"/>
                <a:gd name="T60" fmla="*/ 71 w 158"/>
                <a:gd name="T61" fmla="*/ 75 h 128"/>
                <a:gd name="T62" fmla="*/ 61 w 158"/>
                <a:gd name="T63" fmla="*/ 73 h 128"/>
                <a:gd name="T64" fmla="*/ 88 w 158"/>
                <a:gd name="T65" fmla="*/ 70 h 128"/>
                <a:gd name="T66" fmla="*/ 71 w 158"/>
                <a:gd name="T67" fmla="*/ 75 h 128"/>
                <a:gd name="T68" fmla="*/ 82 w 158"/>
                <a:gd name="T69" fmla="*/ 113 h 128"/>
                <a:gd name="T70" fmla="*/ 82 w 158"/>
                <a:gd name="T71" fmla="*/ 102 h 128"/>
                <a:gd name="T72" fmla="*/ 90 w 158"/>
                <a:gd name="T73" fmla="*/ 104 h 128"/>
                <a:gd name="T74" fmla="*/ 83 w 158"/>
                <a:gd name="T75" fmla="*/ 92 h 128"/>
                <a:gd name="T76" fmla="*/ 89 w 158"/>
                <a:gd name="T77" fmla="*/ 80 h 128"/>
                <a:gd name="T78" fmla="*/ 94 w 158"/>
                <a:gd name="T79" fmla="*/ 9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8" h="128">
                  <a:moveTo>
                    <a:pt x="147" y="81"/>
                  </a:moveTo>
                  <a:cubicBezTo>
                    <a:pt x="144" y="80"/>
                    <a:pt x="142" y="79"/>
                    <a:pt x="139" y="78"/>
                  </a:cubicBezTo>
                  <a:cubicBezTo>
                    <a:pt x="133" y="76"/>
                    <a:pt x="126" y="76"/>
                    <a:pt x="120" y="75"/>
                  </a:cubicBezTo>
                  <a:cubicBezTo>
                    <a:pt x="114" y="73"/>
                    <a:pt x="108" y="69"/>
                    <a:pt x="103" y="66"/>
                  </a:cubicBezTo>
                  <a:cubicBezTo>
                    <a:pt x="101" y="64"/>
                    <a:pt x="98" y="63"/>
                    <a:pt x="96" y="61"/>
                  </a:cubicBezTo>
                  <a:cubicBezTo>
                    <a:pt x="89" y="58"/>
                    <a:pt x="81" y="53"/>
                    <a:pt x="76" y="47"/>
                  </a:cubicBezTo>
                  <a:cubicBezTo>
                    <a:pt x="74" y="41"/>
                    <a:pt x="84" y="38"/>
                    <a:pt x="89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101" y="36"/>
                    <a:pt x="104" y="35"/>
                    <a:pt x="106" y="34"/>
                  </a:cubicBezTo>
                  <a:cubicBezTo>
                    <a:pt x="107" y="33"/>
                    <a:pt x="107" y="31"/>
                    <a:pt x="108" y="30"/>
                  </a:cubicBezTo>
                  <a:cubicBezTo>
                    <a:pt x="106" y="22"/>
                    <a:pt x="100" y="25"/>
                    <a:pt x="94" y="21"/>
                  </a:cubicBezTo>
                  <a:cubicBezTo>
                    <a:pt x="91" y="19"/>
                    <a:pt x="89" y="17"/>
                    <a:pt x="85" y="16"/>
                  </a:cubicBezTo>
                  <a:cubicBezTo>
                    <a:pt x="81" y="8"/>
                    <a:pt x="90" y="5"/>
                    <a:pt x="78" y="1"/>
                  </a:cubicBezTo>
                  <a:cubicBezTo>
                    <a:pt x="76" y="1"/>
                    <a:pt x="76" y="0"/>
                    <a:pt x="74" y="0"/>
                  </a:cubicBezTo>
                  <a:cubicBezTo>
                    <a:pt x="69" y="5"/>
                    <a:pt x="71" y="22"/>
                    <a:pt x="69" y="29"/>
                  </a:cubicBezTo>
                  <a:cubicBezTo>
                    <a:pt x="66" y="35"/>
                    <a:pt x="35" y="40"/>
                    <a:pt x="27" y="39"/>
                  </a:cubicBezTo>
                  <a:cubicBezTo>
                    <a:pt x="27" y="42"/>
                    <a:pt x="29" y="42"/>
                    <a:pt x="30" y="44"/>
                  </a:cubicBezTo>
                  <a:cubicBezTo>
                    <a:pt x="30" y="45"/>
                    <a:pt x="31" y="47"/>
                    <a:pt x="31" y="48"/>
                  </a:cubicBezTo>
                  <a:cubicBezTo>
                    <a:pt x="34" y="52"/>
                    <a:pt x="47" y="52"/>
                    <a:pt x="53" y="50"/>
                  </a:cubicBezTo>
                  <a:cubicBezTo>
                    <a:pt x="55" y="49"/>
                    <a:pt x="57" y="48"/>
                    <a:pt x="61" y="47"/>
                  </a:cubicBezTo>
                  <a:cubicBezTo>
                    <a:pt x="60" y="58"/>
                    <a:pt x="49" y="68"/>
                    <a:pt x="46" y="77"/>
                  </a:cubicBezTo>
                  <a:cubicBezTo>
                    <a:pt x="44" y="77"/>
                    <a:pt x="42" y="77"/>
                    <a:pt x="40" y="78"/>
                  </a:cubicBezTo>
                  <a:cubicBezTo>
                    <a:pt x="40" y="80"/>
                    <a:pt x="41" y="83"/>
                    <a:pt x="40" y="86"/>
                  </a:cubicBezTo>
                  <a:cubicBezTo>
                    <a:pt x="37" y="92"/>
                    <a:pt x="22" y="104"/>
                    <a:pt x="15" y="107"/>
                  </a:cubicBezTo>
                  <a:cubicBezTo>
                    <a:pt x="9" y="109"/>
                    <a:pt x="5" y="107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0" y="109"/>
                    <a:pt x="0" y="110"/>
                  </a:cubicBezTo>
                  <a:cubicBezTo>
                    <a:pt x="3" y="110"/>
                    <a:pt x="5" y="110"/>
                    <a:pt x="8" y="110"/>
                  </a:cubicBezTo>
                  <a:cubicBezTo>
                    <a:pt x="10" y="112"/>
                    <a:pt x="11" y="114"/>
                    <a:pt x="14" y="115"/>
                  </a:cubicBezTo>
                  <a:cubicBezTo>
                    <a:pt x="21" y="119"/>
                    <a:pt x="33" y="111"/>
                    <a:pt x="35" y="108"/>
                  </a:cubicBezTo>
                  <a:cubicBezTo>
                    <a:pt x="37" y="106"/>
                    <a:pt x="38" y="103"/>
                    <a:pt x="39" y="101"/>
                  </a:cubicBezTo>
                  <a:cubicBezTo>
                    <a:pt x="41" y="100"/>
                    <a:pt x="43" y="99"/>
                    <a:pt x="44" y="97"/>
                  </a:cubicBezTo>
                  <a:cubicBezTo>
                    <a:pt x="45" y="96"/>
                    <a:pt x="45" y="96"/>
                    <a:pt x="45" y="96"/>
                  </a:cubicBezTo>
                  <a:cubicBezTo>
                    <a:pt x="48" y="106"/>
                    <a:pt x="53" y="116"/>
                    <a:pt x="56" y="124"/>
                  </a:cubicBezTo>
                  <a:cubicBezTo>
                    <a:pt x="61" y="128"/>
                    <a:pt x="72" y="120"/>
                    <a:pt x="81" y="123"/>
                  </a:cubicBezTo>
                  <a:cubicBezTo>
                    <a:pt x="84" y="124"/>
                    <a:pt x="84" y="126"/>
                    <a:pt x="85" y="127"/>
                  </a:cubicBezTo>
                  <a:cubicBezTo>
                    <a:pt x="87" y="127"/>
                    <a:pt x="88" y="128"/>
                    <a:pt x="89" y="128"/>
                  </a:cubicBezTo>
                  <a:cubicBezTo>
                    <a:pt x="91" y="127"/>
                    <a:pt x="94" y="127"/>
                    <a:pt x="95" y="125"/>
                  </a:cubicBezTo>
                  <a:cubicBezTo>
                    <a:pt x="98" y="121"/>
                    <a:pt x="102" y="106"/>
                    <a:pt x="103" y="100"/>
                  </a:cubicBezTo>
                  <a:cubicBezTo>
                    <a:pt x="103" y="98"/>
                    <a:pt x="104" y="95"/>
                    <a:pt x="104" y="92"/>
                  </a:cubicBezTo>
                  <a:cubicBezTo>
                    <a:pt x="105" y="90"/>
                    <a:pt x="107" y="87"/>
                    <a:pt x="108" y="85"/>
                  </a:cubicBezTo>
                  <a:cubicBezTo>
                    <a:pt x="111" y="82"/>
                    <a:pt x="116" y="88"/>
                    <a:pt x="120" y="89"/>
                  </a:cubicBezTo>
                  <a:cubicBezTo>
                    <a:pt x="130" y="92"/>
                    <a:pt x="153" y="90"/>
                    <a:pt x="158" y="84"/>
                  </a:cubicBezTo>
                  <a:cubicBezTo>
                    <a:pt x="156" y="81"/>
                    <a:pt x="151" y="82"/>
                    <a:pt x="147" y="81"/>
                  </a:cubicBezTo>
                  <a:close/>
                  <a:moveTo>
                    <a:pt x="84" y="16"/>
                  </a:moveTo>
                  <a:cubicBezTo>
                    <a:pt x="86" y="17"/>
                    <a:pt x="88" y="21"/>
                    <a:pt x="89" y="24"/>
                  </a:cubicBezTo>
                  <a:cubicBezTo>
                    <a:pt x="89" y="26"/>
                    <a:pt x="83" y="27"/>
                    <a:pt x="81" y="28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2" y="24"/>
                    <a:pt x="82" y="19"/>
                    <a:pt x="84" y="16"/>
                  </a:cubicBezTo>
                  <a:close/>
                  <a:moveTo>
                    <a:pt x="67" y="114"/>
                  </a:moveTo>
                  <a:cubicBezTo>
                    <a:pt x="67" y="114"/>
                    <a:pt x="66" y="114"/>
                    <a:pt x="66" y="113"/>
                  </a:cubicBezTo>
                  <a:cubicBezTo>
                    <a:pt x="65" y="111"/>
                    <a:pt x="65" y="108"/>
                    <a:pt x="65" y="104"/>
                  </a:cubicBezTo>
                  <a:cubicBezTo>
                    <a:pt x="66" y="104"/>
                    <a:pt x="68" y="103"/>
                    <a:pt x="69" y="102"/>
                  </a:cubicBezTo>
                  <a:cubicBezTo>
                    <a:pt x="70" y="102"/>
                    <a:pt x="70" y="102"/>
                    <a:pt x="70" y="102"/>
                  </a:cubicBezTo>
                  <a:cubicBezTo>
                    <a:pt x="71" y="107"/>
                    <a:pt x="71" y="112"/>
                    <a:pt x="67" y="114"/>
                  </a:cubicBezTo>
                  <a:close/>
                  <a:moveTo>
                    <a:pt x="71" y="93"/>
                  </a:moveTo>
                  <a:cubicBezTo>
                    <a:pt x="69" y="94"/>
                    <a:pt x="66" y="95"/>
                    <a:pt x="63" y="95"/>
                  </a:cubicBezTo>
                  <a:cubicBezTo>
                    <a:pt x="63" y="94"/>
                    <a:pt x="62" y="92"/>
                    <a:pt x="62" y="91"/>
                  </a:cubicBezTo>
                  <a:cubicBezTo>
                    <a:pt x="63" y="88"/>
                    <a:pt x="66" y="86"/>
                    <a:pt x="70" y="84"/>
                  </a:cubicBezTo>
                  <a:cubicBezTo>
                    <a:pt x="71" y="84"/>
                    <a:pt x="71" y="84"/>
                    <a:pt x="71" y="84"/>
                  </a:cubicBezTo>
                  <a:cubicBezTo>
                    <a:pt x="72" y="87"/>
                    <a:pt x="71" y="90"/>
                    <a:pt x="71" y="93"/>
                  </a:cubicBezTo>
                  <a:close/>
                  <a:moveTo>
                    <a:pt x="71" y="75"/>
                  </a:moveTo>
                  <a:cubicBezTo>
                    <a:pt x="66" y="76"/>
                    <a:pt x="62" y="79"/>
                    <a:pt x="57" y="79"/>
                  </a:cubicBezTo>
                  <a:cubicBezTo>
                    <a:pt x="58" y="77"/>
                    <a:pt x="60" y="75"/>
                    <a:pt x="61" y="73"/>
                  </a:cubicBezTo>
                  <a:cubicBezTo>
                    <a:pt x="64" y="68"/>
                    <a:pt x="65" y="62"/>
                    <a:pt x="68" y="58"/>
                  </a:cubicBezTo>
                  <a:cubicBezTo>
                    <a:pt x="80" y="58"/>
                    <a:pt x="82" y="65"/>
                    <a:pt x="88" y="70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2" y="72"/>
                    <a:pt x="77" y="73"/>
                    <a:pt x="71" y="75"/>
                  </a:cubicBezTo>
                  <a:close/>
                  <a:moveTo>
                    <a:pt x="90" y="104"/>
                  </a:moveTo>
                  <a:cubicBezTo>
                    <a:pt x="89" y="109"/>
                    <a:pt x="89" y="114"/>
                    <a:pt x="82" y="113"/>
                  </a:cubicBezTo>
                  <a:cubicBezTo>
                    <a:pt x="82" y="113"/>
                    <a:pt x="81" y="113"/>
                    <a:pt x="81" y="113"/>
                  </a:cubicBezTo>
                  <a:cubicBezTo>
                    <a:pt x="79" y="110"/>
                    <a:pt x="81" y="106"/>
                    <a:pt x="82" y="102"/>
                  </a:cubicBezTo>
                  <a:cubicBezTo>
                    <a:pt x="84" y="101"/>
                    <a:pt x="89" y="102"/>
                    <a:pt x="91" y="100"/>
                  </a:cubicBezTo>
                  <a:cubicBezTo>
                    <a:pt x="92" y="101"/>
                    <a:pt x="91" y="103"/>
                    <a:pt x="90" y="104"/>
                  </a:cubicBezTo>
                  <a:close/>
                  <a:moveTo>
                    <a:pt x="94" y="92"/>
                  </a:moveTo>
                  <a:cubicBezTo>
                    <a:pt x="91" y="92"/>
                    <a:pt x="86" y="91"/>
                    <a:pt x="83" y="92"/>
                  </a:cubicBezTo>
                  <a:cubicBezTo>
                    <a:pt x="80" y="91"/>
                    <a:pt x="80" y="85"/>
                    <a:pt x="80" y="82"/>
                  </a:cubicBezTo>
                  <a:cubicBezTo>
                    <a:pt x="83" y="81"/>
                    <a:pt x="86" y="81"/>
                    <a:pt x="89" y="80"/>
                  </a:cubicBezTo>
                  <a:cubicBezTo>
                    <a:pt x="90" y="81"/>
                    <a:pt x="91" y="81"/>
                    <a:pt x="93" y="81"/>
                  </a:cubicBezTo>
                  <a:cubicBezTo>
                    <a:pt x="94" y="84"/>
                    <a:pt x="94" y="88"/>
                    <a:pt x="94" y="92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1"/>
            <p:cNvSpPr/>
            <p:nvPr/>
          </p:nvSpPr>
          <p:spPr bwMode="auto">
            <a:xfrm>
              <a:off x="6144550" y="2413318"/>
              <a:ext cx="7938" cy="3175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 </a:t>
            </a:r>
            <a:fld id="{DEAD1F1B-CED2-4898-802D-C4D04F9D41A1}" type="slidenum">
              <a:rPr lang="zh-CN" altLang="en-US" smtClean="0">
                <a:solidFill>
                  <a:schemeClr val="accent2">
                    <a:lumMod val="75000"/>
                  </a:schemeClr>
                </a:solidFill>
              </a:rPr>
            </a:fld>
            <a:endParaRPr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Page  </a:t>
            </a:r>
            <a:fld id="{DEAD1F1B-CED2-4898-802D-C4D04F9D41A1}" type="slidenum">
              <a:rPr lang="zh-CN" altLang="en-US" smtClean="0">
                <a:solidFill>
                  <a:schemeClr val="accent2">
                    <a:lumMod val="75000"/>
                  </a:schemeClr>
                </a:solidFill>
              </a:rPr>
            </a:fld>
            <a:endParaRPr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51195" y="1093470"/>
            <a:ext cx="5704205" cy="45783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网页抓取，是一种从互联网上的网页中提取所需信息的技术手段。通过模拟浏览器访问网页，获取网页的源代码，然后依据特定规则与算法，筛选并提取出有价值的数据，如文本、图片、链接等，以满足各种数据需求与应用场景。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87375" y="4670270"/>
            <a:ext cx="720000" cy="3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587375" y="4726370"/>
            <a:ext cx="2270125" cy="0"/>
          </a:xfrm>
          <a:prstGeom prst="line">
            <a:avLst/>
          </a:prstGeom>
          <a:ln>
            <a:solidFill>
              <a:srgbClr val="133F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737235" y="558165"/>
            <a:ext cx="3825240" cy="5648960"/>
          </a:xfrm>
          <a:custGeom>
            <a:avLst/>
            <a:gdLst>
              <a:gd name="connsiteX0" fmla="*/ 0 w 2952750"/>
              <a:gd name="connsiteY0" fmla="*/ 0 h 5080000"/>
              <a:gd name="connsiteX1" fmla="*/ 2952750 w 2952750"/>
              <a:gd name="connsiteY1" fmla="*/ 0 h 5080000"/>
              <a:gd name="connsiteX2" fmla="*/ 2952750 w 2952750"/>
              <a:gd name="connsiteY2" fmla="*/ 5080000 h 5080000"/>
              <a:gd name="connsiteX3" fmla="*/ 0 w 2952750"/>
              <a:gd name="connsiteY3" fmla="*/ 5080000 h 5080000"/>
              <a:gd name="connsiteX4" fmla="*/ 0 w 2952750"/>
              <a:gd name="connsiteY4" fmla="*/ 0 h 5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50" h="5080000">
                <a:moveTo>
                  <a:pt x="0" y="0"/>
                </a:moveTo>
                <a:lnTo>
                  <a:pt x="2952750" y="0"/>
                </a:lnTo>
                <a:lnTo>
                  <a:pt x="2952750" y="5080000"/>
                </a:lnTo>
                <a:lnTo>
                  <a:pt x="0" y="5080000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12760" y="2078355"/>
            <a:ext cx="6108760" cy="27012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423025" y="2078355"/>
            <a:ext cx="249682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133F62"/>
                </a:solidFill>
                <a:latin typeface="Impact" panose="020B0806030902050204" pitchFamily="34" charset="0"/>
              </a:rPr>
              <a:t>PART  </a:t>
            </a:r>
            <a:r>
              <a:rPr lang="en-US" altLang="zh-CN" sz="5400" dirty="0">
                <a:solidFill>
                  <a:schemeClr val="accent2">
                    <a:lumMod val="75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5400" dirty="0">
              <a:solidFill>
                <a:schemeClr val="accent2">
                  <a:lumMod val="75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1604626" y="2078355"/>
            <a:ext cx="600135" cy="2701290"/>
          </a:xfrm>
          <a:custGeom>
            <a:avLst/>
            <a:gdLst>
              <a:gd name="connsiteX0" fmla="*/ 0 w 600135"/>
              <a:gd name="connsiteY0" fmla="*/ 0 h 2701290"/>
              <a:gd name="connsiteX1" fmla="*/ 600135 w 600135"/>
              <a:gd name="connsiteY1" fmla="*/ 0 h 2701290"/>
              <a:gd name="connsiteX2" fmla="*/ 600135 w 600135"/>
              <a:gd name="connsiteY2" fmla="*/ 2701290 h 2701290"/>
              <a:gd name="connsiteX3" fmla="*/ 0 w 600135"/>
              <a:gd name="connsiteY3" fmla="*/ 2701290 h 2701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135" h="2701290">
                <a:moveTo>
                  <a:pt x="0" y="0"/>
                </a:moveTo>
                <a:lnTo>
                  <a:pt x="600135" y="0"/>
                </a:lnTo>
                <a:lnTo>
                  <a:pt x="600135" y="2701290"/>
                </a:lnTo>
                <a:lnTo>
                  <a:pt x="0" y="2701290"/>
                </a:lnTo>
                <a:close/>
              </a:path>
            </a:pathLst>
          </a:custGeom>
        </p:spPr>
      </p:pic>
      <p:sp>
        <p:nvSpPr>
          <p:cNvPr id="12" name="文本占位符 14"/>
          <p:cNvSpPr txBox="1"/>
          <p:nvPr/>
        </p:nvSpPr>
        <p:spPr>
          <a:xfrm>
            <a:off x="6410324" y="3258820"/>
            <a:ext cx="5194301" cy="514350"/>
          </a:xfrm>
          <a:prstGeom prst="rect">
            <a:avLst/>
          </a:prstGeom>
        </p:spPr>
        <p:txBody>
          <a:bodyPr>
            <a:normAutofit fontScale="25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1600">
                <a:latin typeface="华文新魏" panose="02010800040101010101" charset="-122"/>
                <a:ea typeface="华文新魏" panose="02010800040101010101" charset="-122"/>
                <a:sym typeface="+mn-ea"/>
              </a:rPr>
              <a:t>网</a:t>
            </a:r>
            <a:r>
              <a:rPr lang="zh-CN" altLang="en-US" sz="21600">
                <a:latin typeface="华文新魏" panose="02010800040101010101" charset="-122"/>
                <a:ea typeface="华文新魏" panose="02010800040101010101" charset="-122"/>
                <a:sym typeface="+mn-ea"/>
              </a:rPr>
              <a:t>页</a:t>
            </a:r>
            <a:r>
              <a:rPr lang="zh-CN" altLang="en-US" sz="21600">
                <a:latin typeface="华文新魏" panose="02010800040101010101" charset="-122"/>
                <a:ea typeface="华文新魏" panose="02010800040101010101" charset="-122"/>
                <a:sym typeface="+mn-ea"/>
              </a:rPr>
              <a:t>抓取的作用</a:t>
            </a:r>
            <a:endParaRPr lang="zh-CN" altLang="en-US"/>
          </a:p>
          <a:p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26616" y="967554"/>
            <a:ext cx="1838075" cy="433194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1612441" y="1077172"/>
            <a:ext cx="36000" cy="252000"/>
          </a:xfrm>
          <a:prstGeom prst="rect">
            <a:avLst/>
          </a:prstGeom>
          <a:solidFill>
            <a:srgbClr val="133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1682697" y="1077172"/>
            <a:ext cx="36000" cy="252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922335" y="5466865"/>
            <a:ext cx="504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106660" y="5466865"/>
            <a:ext cx="504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4563745" y="5231763"/>
            <a:ext cx="3251380" cy="498974"/>
            <a:chOff x="2885412" y="1892618"/>
            <a:chExt cx="4489451" cy="688975"/>
          </a:xfrm>
          <a:noFill/>
        </p:grpSpPr>
        <p:sp>
          <p:nvSpPr>
            <p:cNvPr id="22" name="Freeform 5"/>
            <p:cNvSpPr/>
            <p:nvPr/>
          </p:nvSpPr>
          <p:spPr bwMode="auto">
            <a:xfrm>
              <a:off x="6922425" y="1914843"/>
              <a:ext cx="452438" cy="650875"/>
            </a:xfrm>
            <a:custGeom>
              <a:avLst/>
              <a:gdLst>
                <a:gd name="T0" fmla="*/ 72 w 120"/>
                <a:gd name="T1" fmla="*/ 57 h 170"/>
                <a:gd name="T2" fmla="*/ 54 w 120"/>
                <a:gd name="T3" fmla="*/ 68 h 170"/>
                <a:gd name="T4" fmla="*/ 67 w 120"/>
                <a:gd name="T5" fmla="*/ 91 h 170"/>
                <a:gd name="T6" fmla="*/ 55 w 120"/>
                <a:gd name="T7" fmla="*/ 90 h 170"/>
                <a:gd name="T8" fmla="*/ 53 w 120"/>
                <a:gd name="T9" fmla="*/ 85 h 170"/>
                <a:gd name="T10" fmla="*/ 47 w 120"/>
                <a:gd name="T11" fmla="*/ 118 h 170"/>
                <a:gd name="T12" fmla="*/ 23 w 120"/>
                <a:gd name="T13" fmla="*/ 102 h 170"/>
                <a:gd name="T14" fmla="*/ 30 w 120"/>
                <a:gd name="T15" fmla="*/ 82 h 170"/>
                <a:gd name="T16" fmla="*/ 34 w 120"/>
                <a:gd name="T17" fmla="*/ 87 h 170"/>
                <a:gd name="T18" fmla="*/ 35 w 120"/>
                <a:gd name="T19" fmla="*/ 100 h 170"/>
                <a:gd name="T20" fmla="*/ 46 w 120"/>
                <a:gd name="T21" fmla="*/ 81 h 170"/>
                <a:gd name="T22" fmla="*/ 45 w 120"/>
                <a:gd name="T23" fmla="*/ 72 h 170"/>
                <a:gd name="T24" fmla="*/ 11 w 120"/>
                <a:gd name="T25" fmla="*/ 87 h 170"/>
                <a:gd name="T26" fmla="*/ 1 w 120"/>
                <a:gd name="T27" fmla="*/ 78 h 170"/>
                <a:gd name="T28" fmla="*/ 12 w 120"/>
                <a:gd name="T29" fmla="*/ 74 h 170"/>
                <a:gd name="T30" fmla="*/ 44 w 120"/>
                <a:gd name="T31" fmla="*/ 61 h 170"/>
                <a:gd name="T32" fmla="*/ 30 w 120"/>
                <a:gd name="T33" fmla="*/ 60 h 170"/>
                <a:gd name="T34" fmla="*/ 35 w 120"/>
                <a:gd name="T35" fmla="*/ 43 h 170"/>
                <a:gd name="T36" fmla="*/ 38 w 120"/>
                <a:gd name="T37" fmla="*/ 31 h 170"/>
                <a:gd name="T38" fmla="*/ 16 w 120"/>
                <a:gd name="T39" fmla="*/ 24 h 170"/>
                <a:gd name="T40" fmla="*/ 33 w 120"/>
                <a:gd name="T41" fmla="*/ 18 h 170"/>
                <a:gd name="T42" fmla="*/ 43 w 120"/>
                <a:gd name="T43" fmla="*/ 2 h 170"/>
                <a:gd name="T44" fmla="*/ 60 w 120"/>
                <a:gd name="T45" fmla="*/ 12 h 170"/>
                <a:gd name="T46" fmla="*/ 72 w 120"/>
                <a:gd name="T47" fmla="*/ 13 h 170"/>
                <a:gd name="T48" fmla="*/ 72 w 120"/>
                <a:gd name="T49" fmla="*/ 17 h 170"/>
                <a:gd name="T50" fmla="*/ 62 w 120"/>
                <a:gd name="T51" fmla="*/ 17 h 170"/>
                <a:gd name="T52" fmla="*/ 69 w 120"/>
                <a:gd name="T53" fmla="*/ 29 h 170"/>
                <a:gd name="T54" fmla="*/ 60 w 120"/>
                <a:gd name="T55" fmla="*/ 39 h 170"/>
                <a:gd name="T56" fmla="*/ 63 w 120"/>
                <a:gd name="T57" fmla="*/ 47 h 170"/>
                <a:gd name="T58" fmla="*/ 53 w 120"/>
                <a:gd name="T59" fmla="*/ 53 h 170"/>
                <a:gd name="T60" fmla="*/ 74 w 120"/>
                <a:gd name="T61" fmla="*/ 48 h 170"/>
                <a:gd name="T62" fmla="*/ 80 w 120"/>
                <a:gd name="T63" fmla="*/ 42 h 170"/>
                <a:gd name="T64" fmla="*/ 96 w 120"/>
                <a:gd name="T65" fmla="*/ 25 h 170"/>
                <a:gd name="T66" fmla="*/ 104 w 120"/>
                <a:gd name="T67" fmla="*/ 15 h 170"/>
                <a:gd name="T68" fmla="*/ 98 w 120"/>
                <a:gd name="T69" fmla="*/ 34 h 170"/>
                <a:gd name="T70" fmla="*/ 78 w 120"/>
                <a:gd name="T71" fmla="*/ 67 h 170"/>
                <a:gd name="T72" fmla="*/ 91 w 120"/>
                <a:gd name="T73" fmla="*/ 58 h 170"/>
                <a:gd name="T74" fmla="*/ 109 w 120"/>
                <a:gd name="T75" fmla="*/ 60 h 170"/>
                <a:gd name="T76" fmla="*/ 120 w 120"/>
                <a:gd name="T77" fmla="*/ 62 h 170"/>
                <a:gd name="T78" fmla="*/ 102 w 120"/>
                <a:gd name="T79" fmla="*/ 99 h 170"/>
                <a:gd name="T80" fmla="*/ 105 w 120"/>
                <a:gd name="T81" fmla="*/ 152 h 170"/>
                <a:gd name="T82" fmla="*/ 99 w 120"/>
                <a:gd name="T83" fmla="*/ 170 h 170"/>
                <a:gd name="T84" fmla="*/ 93 w 120"/>
                <a:gd name="T85" fmla="*/ 127 h 170"/>
                <a:gd name="T86" fmla="*/ 93 w 120"/>
                <a:gd name="T87" fmla="*/ 94 h 170"/>
                <a:gd name="T88" fmla="*/ 77 w 120"/>
                <a:gd name="T89" fmla="*/ 73 h 170"/>
                <a:gd name="T90" fmla="*/ 71 w 120"/>
                <a:gd name="T91" fmla="*/ 119 h 170"/>
                <a:gd name="T92" fmla="*/ 60 w 120"/>
                <a:gd name="T93" fmla="*/ 117 h 170"/>
                <a:gd name="T94" fmla="*/ 60 w 120"/>
                <a:gd name="T95" fmla="*/ 115 h 170"/>
                <a:gd name="T96" fmla="*/ 66 w 120"/>
                <a:gd name="T97" fmla="*/ 113 h 170"/>
                <a:gd name="T98" fmla="*/ 72 w 120"/>
                <a:gd name="T99" fmla="*/ 85 h 170"/>
                <a:gd name="T100" fmla="*/ 66 w 120"/>
                <a:gd name="T101" fmla="*/ 72 h 170"/>
                <a:gd name="T102" fmla="*/ 73 w 120"/>
                <a:gd name="T103" fmla="*/ 68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0" h="170">
                  <a:moveTo>
                    <a:pt x="74" y="56"/>
                  </a:moveTo>
                  <a:cubicBezTo>
                    <a:pt x="73" y="56"/>
                    <a:pt x="72" y="56"/>
                    <a:pt x="72" y="57"/>
                  </a:cubicBezTo>
                  <a:cubicBezTo>
                    <a:pt x="71" y="59"/>
                    <a:pt x="72" y="61"/>
                    <a:pt x="72" y="63"/>
                  </a:cubicBezTo>
                  <a:cubicBezTo>
                    <a:pt x="67" y="65"/>
                    <a:pt x="60" y="66"/>
                    <a:pt x="54" y="68"/>
                  </a:cubicBezTo>
                  <a:cubicBezTo>
                    <a:pt x="54" y="72"/>
                    <a:pt x="51" y="80"/>
                    <a:pt x="54" y="83"/>
                  </a:cubicBezTo>
                  <a:cubicBezTo>
                    <a:pt x="59" y="85"/>
                    <a:pt x="67" y="83"/>
                    <a:pt x="67" y="91"/>
                  </a:cubicBezTo>
                  <a:cubicBezTo>
                    <a:pt x="66" y="93"/>
                    <a:pt x="65" y="94"/>
                    <a:pt x="64" y="96"/>
                  </a:cubicBezTo>
                  <a:cubicBezTo>
                    <a:pt x="61" y="97"/>
                    <a:pt x="56" y="92"/>
                    <a:pt x="55" y="90"/>
                  </a:cubicBezTo>
                  <a:cubicBezTo>
                    <a:pt x="54" y="88"/>
                    <a:pt x="54" y="87"/>
                    <a:pt x="54" y="85"/>
                  </a:cubicBezTo>
                  <a:cubicBezTo>
                    <a:pt x="54" y="85"/>
                    <a:pt x="54" y="85"/>
                    <a:pt x="53" y="85"/>
                  </a:cubicBezTo>
                  <a:cubicBezTo>
                    <a:pt x="54" y="95"/>
                    <a:pt x="56" y="109"/>
                    <a:pt x="51" y="117"/>
                  </a:cubicBezTo>
                  <a:cubicBezTo>
                    <a:pt x="50" y="117"/>
                    <a:pt x="49" y="118"/>
                    <a:pt x="47" y="118"/>
                  </a:cubicBezTo>
                  <a:cubicBezTo>
                    <a:pt x="41" y="117"/>
                    <a:pt x="37" y="107"/>
                    <a:pt x="32" y="103"/>
                  </a:cubicBezTo>
                  <a:cubicBezTo>
                    <a:pt x="29" y="104"/>
                    <a:pt x="24" y="104"/>
                    <a:pt x="23" y="102"/>
                  </a:cubicBezTo>
                  <a:cubicBezTo>
                    <a:pt x="19" y="98"/>
                    <a:pt x="27" y="84"/>
                    <a:pt x="28" y="82"/>
                  </a:cubicBezTo>
                  <a:cubicBezTo>
                    <a:pt x="29" y="82"/>
                    <a:pt x="29" y="82"/>
                    <a:pt x="30" y="82"/>
                  </a:cubicBezTo>
                  <a:cubicBezTo>
                    <a:pt x="31" y="84"/>
                    <a:pt x="32" y="85"/>
                    <a:pt x="33" y="87"/>
                  </a:cubicBezTo>
                  <a:cubicBezTo>
                    <a:pt x="33" y="87"/>
                    <a:pt x="34" y="87"/>
                    <a:pt x="34" y="87"/>
                  </a:cubicBezTo>
                  <a:cubicBezTo>
                    <a:pt x="35" y="86"/>
                    <a:pt x="40" y="80"/>
                    <a:pt x="41" y="82"/>
                  </a:cubicBezTo>
                  <a:cubicBezTo>
                    <a:pt x="40" y="83"/>
                    <a:pt x="35" y="97"/>
                    <a:pt x="35" y="100"/>
                  </a:cubicBezTo>
                  <a:cubicBezTo>
                    <a:pt x="38" y="102"/>
                    <a:pt x="42" y="106"/>
                    <a:pt x="45" y="107"/>
                  </a:cubicBezTo>
                  <a:cubicBezTo>
                    <a:pt x="46" y="98"/>
                    <a:pt x="46" y="90"/>
                    <a:pt x="46" y="81"/>
                  </a:cubicBezTo>
                  <a:cubicBezTo>
                    <a:pt x="46" y="77"/>
                    <a:pt x="47" y="74"/>
                    <a:pt x="46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36" y="75"/>
                    <a:pt x="29" y="79"/>
                    <a:pt x="21" y="83"/>
                  </a:cubicBezTo>
                  <a:cubicBezTo>
                    <a:pt x="19" y="84"/>
                    <a:pt x="14" y="88"/>
                    <a:pt x="11" y="87"/>
                  </a:cubicBezTo>
                  <a:cubicBezTo>
                    <a:pt x="5" y="85"/>
                    <a:pt x="3" y="83"/>
                    <a:pt x="0" y="79"/>
                  </a:cubicBezTo>
                  <a:cubicBezTo>
                    <a:pt x="0" y="79"/>
                    <a:pt x="1" y="78"/>
                    <a:pt x="1" y="78"/>
                  </a:cubicBezTo>
                  <a:cubicBezTo>
                    <a:pt x="3" y="77"/>
                    <a:pt x="5" y="75"/>
                    <a:pt x="6" y="74"/>
                  </a:cubicBezTo>
                  <a:cubicBezTo>
                    <a:pt x="8" y="74"/>
                    <a:pt x="10" y="74"/>
                    <a:pt x="12" y="74"/>
                  </a:cubicBezTo>
                  <a:cubicBezTo>
                    <a:pt x="19" y="72"/>
                    <a:pt x="28" y="69"/>
                    <a:pt x="35" y="65"/>
                  </a:cubicBezTo>
                  <a:cubicBezTo>
                    <a:pt x="37" y="64"/>
                    <a:pt x="43" y="64"/>
                    <a:pt x="44" y="61"/>
                  </a:cubicBezTo>
                  <a:cubicBezTo>
                    <a:pt x="43" y="60"/>
                    <a:pt x="42" y="59"/>
                    <a:pt x="42" y="57"/>
                  </a:cubicBezTo>
                  <a:cubicBezTo>
                    <a:pt x="39" y="59"/>
                    <a:pt x="33" y="61"/>
                    <a:pt x="30" y="60"/>
                  </a:cubicBezTo>
                  <a:cubicBezTo>
                    <a:pt x="26" y="59"/>
                    <a:pt x="25" y="55"/>
                    <a:pt x="24" y="51"/>
                  </a:cubicBezTo>
                  <a:cubicBezTo>
                    <a:pt x="26" y="50"/>
                    <a:pt x="35" y="45"/>
                    <a:pt x="35" y="43"/>
                  </a:cubicBezTo>
                  <a:cubicBezTo>
                    <a:pt x="36" y="40"/>
                    <a:pt x="35" y="38"/>
                    <a:pt x="36" y="35"/>
                  </a:cubicBezTo>
                  <a:cubicBezTo>
                    <a:pt x="36" y="34"/>
                    <a:pt x="38" y="34"/>
                    <a:pt x="38" y="31"/>
                  </a:cubicBezTo>
                  <a:cubicBezTo>
                    <a:pt x="38" y="32"/>
                    <a:pt x="37" y="32"/>
                    <a:pt x="37" y="32"/>
                  </a:cubicBezTo>
                  <a:cubicBezTo>
                    <a:pt x="29" y="36"/>
                    <a:pt x="16" y="35"/>
                    <a:pt x="16" y="24"/>
                  </a:cubicBezTo>
                  <a:cubicBezTo>
                    <a:pt x="17" y="23"/>
                    <a:pt x="17" y="21"/>
                    <a:pt x="19" y="21"/>
                  </a:cubicBezTo>
                  <a:cubicBezTo>
                    <a:pt x="21" y="24"/>
                    <a:pt x="31" y="19"/>
                    <a:pt x="33" y="18"/>
                  </a:cubicBezTo>
                  <a:cubicBezTo>
                    <a:pt x="35" y="17"/>
                    <a:pt x="44" y="16"/>
                    <a:pt x="47" y="16"/>
                  </a:cubicBezTo>
                  <a:cubicBezTo>
                    <a:pt x="47" y="10"/>
                    <a:pt x="42" y="6"/>
                    <a:pt x="43" y="2"/>
                  </a:cubicBezTo>
                  <a:cubicBezTo>
                    <a:pt x="44" y="0"/>
                    <a:pt x="46" y="0"/>
                    <a:pt x="48" y="0"/>
                  </a:cubicBezTo>
                  <a:cubicBezTo>
                    <a:pt x="57" y="0"/>
                    <a:pt x="58" y="4"/>
                    <a:pt x="60" y="12"/>
                  </a:cubicBezTo>
                  <a:cubicBezTo>
                    <a:pt x="60" y="12"/>
                    <a:pt x="60" y="12"/>
                    <a:pt x="60" y="13"/>
                  </a:cubicBezTo>
                  <a:cubicBezTo>
                    <a:pt x="66" y="11"/>
                    <a:pt x="68" y="11"/>
                    <a:pt x="72" y="13"/>
                  </a:cubicBezTo>
                  <a:cubicBezTo>
                    <a:pt x="73" y="15"/>
                    <a:pt x="73" y="16"/>
                    <a:pt x="72" y="17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69" y="17"/>
                    <a:pt x="67" y="17"/>
                    <a:pt x="64" y="16"/>
                  </a:cubicBezTo>
                  <a:cubicBezTo>
                    <a:pt x="63" y="16"/>
                    <a:pt x="63" y="17"/>
                    <a:pt x="62" y="17"/>
                  </a:cubicBezTo>
                  <a:cubicBezTo>
                    <a:pt x="61" y="22"/>
                    <a:pt x="65" y="23"/>
                    <a:pt x="69" y="26"/>
                  </a:cubicBezTo>
                  <a:cubicBezTo>
                    <a:pt x="69" y="27"/>
                    <a:pt x="69" y="28"/>
                    <a:pt x="69" y="29"/>
                  </a:cubicBezTo>
                  <a:cubicBezTo>
                    <a:pt x="66" y="32"/>
                    <a:pt x="63" y="35"/>
                    <a:pt x="60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41"/>
                    <a:pt x="64" y="43"/>
                    <a:pt x="64" y="45"/>
                  </a:cubicBezTo>
                  <a:cubicBezTo>
                    <a:pt x="64" y="46"/>
                    <a:pt x="64" y="46"/>
                    <a:pt x="63" y="47"/>
                  </a:cubicBezTo>
                  <a:cubicBezTo>
                    <a:pt x="60" y="47"/>
                    <a:pt x="56" y="50"/>
                    <a:pt x="53" y="52"/>
                  </a:cubicBezTo>
                  <a:cubicBezTo>
                    <a:pt x="53" y="52"/>
                    <a:pt x="53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8" y="58"/>
                    <a:pt x="72" y="51"/>
                    <a:pt x="74" y="48"/>
                  </a:cubicBezTo>
                  <a:cubicBezTo>
                    <a:pt x="75" y="45"/>
                    <a:pt x="74" y="41"/>
                    <a:pt x="76" y="39"/>
                  </a:cubicBezTo>
                  <a:cubicBezTo>
                    <a:pt x="78" y="40"/>
                    <a:pt x="79" y="41"/>
                    <a:pt x="80" y="42"/>
                  </a:cubicBezTo>
                  <a:cubicBezTo>
                    <a:pt x="80" y="42"/>
                    <a:pt x="81" y="41"/>
                    <a:pt x="81" y="41"/>
                  </a:cubicBezTo>
                  <a:cubicBezTo>
                    <a:pt x="86" y="38"/>
                    <a:pt x="93" y="29"/>
                    <a:pt x="96" y="25"/>
                  </a:cubicBezTo>
                  <a:cubicBezTo>
                    <a:pt x="98" y="23"/>
                    <a:pt x="100" y="21"/>
                    <a:pt x="102" y="18"/>
                  </a:cubicBezTo>
                  <a:cubicBezTo>
                    <a:pt x="103" y="17"/>
                    <a:pt x="103" y="16"/>
                    <a:pt x="104" y="15"/>
                  </a:cubicBezTo>
                  <a:cubicBezTo>
                    <a:pt x="106" y="15"/>
                    <a:pt x="107" y="16"/>
                    <a:pt x="108" y="18"/>
                  </a:cubicBezTo>
                  <a:cubicBezTo>
                    <a:pt x="108" y="28"/>
                    <a:pt x="103" y="29"/>
                    <a:pt x="98" y="34"/>
                  </a:cubicBezTo>
                  <a:cubicBezTo>
                    <a:pt x="95" y="37"/>
                    <a:pt x="93" y="40"/>
                    <a:pt x="90" y="43"/>
                  </a:cubicBezTo>
                  <a:cubicBezTo>
                    <a:pt x="82" y="50"/>
                    <a:pt x="78" y="52"/>
                    <a:pt x="78" y="67"/>
                  </a:cubicBezTo>
                  <a:cubicBezTo>
                    <a:pt x="82" y="66"/>
                    <a:pt x="86" y="65"/>
                    <a:pt x="90" y="64"/>
                  </a:cubicBezTo>
                  <a:cubicBezTo>
                    <a:pt x="90" y="62"/>
                    <a:pt x="91" y="60"/>
                    <a:pt x="91" y="58"/>
                  </a:cubicBezTo>
                  <a:cubicBezTo>
                    <a:pt x="96" y="58"/>
                    <a:pt x="98" y="58"/>
                    <a:pt x="102" y="62"/>
                  </a:cubicBezTo>
                  <a:cubicBezTo>
                    <a:pt x="104" y="61"/>
                    <a:pt x="106" y="61"/>
                    <a:pt x="109" y="60"/>
                  </a:cubicBezTo>
                  <a:cubicBezTo>
                    <a:pt x="112" y="59"/>
                    <a:pt x="115" y="57"/>
                    <a:pt x="119" y="60"/>
                  </a:cubicBezTo>
                  <a:cubicBezTo>
                    <a:pt x="119" y="61"/>
                    <a:pt x="120" y="61"/>
                    <a:pt x="120" y="62"/>
                  </a:cubicBezTo>
                  <a:cubicBezTo>
                    <a:pt x="118" y="66"/>
                    <a:pt x="108" y="66"/>
                    <a:pt x="103" y="67"/>
                  </a:cubicBezTo>
                  <a:cubicBezTo>
                    <a:pt x="101" y="76"/>
                    <a:pt x="104" y="89"/>
                    <a:pt x="102" y="99"/>
                  </a:cubicBezTo>
                  <a:cubicBezTo>
                    <a:pt x="101" y="109"/>
                    <a:pt x="102" y="125"/>
                    <a:pt x="104" y="136"/>
                  </a:cubicBezTo>
                  <a:cubicBezTo>
                    <a:pt x="105" y="141"/>
                    <a:pt x="103" y="148"/>
                    <a:pt x="105" y="152"/>
                  </a:cubicBezTo>
                  <a:cubicBezTo>
                    <a:pt x="106" y="158"/>
                    <a:pt x="103" y="163"/>
                    <a:pt x="103" y="168"/>
                  </a:cubicBezTo>
                  <a:cubicBezTo>
                    <a:pt x="102" y="168"/>
                    <a:pt x="100" y="169"/>
                    <a:pt x="99" y="170"/>
                  </a:cubicBezTo>
                  <a:cubicBezTo>
                    <a:pt x="97" y="169"/>
                    <a:pt x="96" y="169"/>
                    <a:pt x="95" y="168"/>
                  </a:cubicBezTo>
                  <a:cubicBezTo>
                    <a:pt x="95" y="153"/>
                    <a:pt x="94" y="141"/>
                    <a:pt x="93" y="127"/>
                  </a:cubicBezTo>
                  <a:cubicBezTo>
                    <a:pt x="92" y="126"/>
                    <a:pt x="93" y="124"/>
                    <a:pt x="93" y="122"/>
                  </a:cubicBezTo>
                  <a:cubicBezTo>
                    <a:pt x="93" y="113"/>
                    <a:pt x="93" y="103"/>
                    <a:pt x="93" y="94"/>
                  </a:cubicBezTo>
                  <a:cubicBezTo>
                    <a:pt x="92" y="88"/>
                    <a:pt x="94" y="73"/>
                    <a:pt x="91" y="69"/>
                  </a:cubicBezTo>
                  <a:cubicBezTo>
                    <a:pt x="88" y="67"/>
                    <a:pt x="78" y="71"/>
                    <a:pt x="77" y="73"/>
                  </a:cubicBezTo>
                  <a:cubicBezTo>
                    <a:pt x="77" y="78"/>
                    <a:pt x="77" y="82"/>
                    <a:pt x="77" y="86"/>
                  </a:cubicBezTo>
                  <a:cubicBezTo>
                    <a:pt x="75" y="97"/>
                    <a:pt x="75" y="110"/>
                    <a:pt x="71" y="119"/>
                  </a:cubicBezTo>
                  <a:cubicBezTo>
                    <a:pt x="70" y="120"/>
                    <a:pt x="68" y="121"/>
                    <a:pt x="67" y="122"/>
                  </a:cubicBezTo>
                  <a:cubicBezTo>
                    <a:pt x="64" y="121"/>
                    <a:pt x="62" y="119"/>
                    <a:pt x="60" y="117"/>
                  </a:cubicBezTo>
                  <a:cubicBezTo>
                    <a:pt x="60" y="116"/>
                    <a:pt x="60" y="116"/>
                    <a:pt x="60" y="115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61" y="115"/>
                    <a:pt x="61" y="115"/>
                    <a:pt x="62" y="116"/>
                  </a:cubicBezTo>
                  <a:cubicBezTo>
                    <a:pt x="63" y="115"/>
                    <a:pt x="65" y="114"/>
                    <a:pt x="66" y="113"/>
                  </a:cubicBezTo>
                  <a:cubicBezTo>
                    <a:pt x="67" y="110"/>
                    <a:pt x="68" y="108"/>
                    <a:pt x="69" y="106"/>
                  </a:cubicBezTo>
                  <a:cubicBezTo>
                    <a:pt x="71" y="99"/>
                    <a:pt x="70" y="92"/>
                    <a:pt x="72" y="85"/>
                  </a:cubicBezTo>
                  <a:cubicBezTo>
                    <a:pt x="72" y="82"/>
                    <a:pt x="73" y="75"/>
                    <a:pt x="71" y="74"/>
                  </a:cubicBezTo>
                  <a:cubicBezTo>
                    <a:pt x="69" y="73"/>
                    <a:pt x="67" y="73"/>
                    <a:pt x="66" y="72"/>
                  </a:cubicBezTo>
                  <a:cubicBezTo>
                    <a:pt x="66" y="71"/>
                    <a:pt x="66" y="71"/>
                    <a:pt x="66" y="70"/>
                  </a:cubicBezTo>
                  <a:cubicBezTo>
                    <a:pt x="69" y="70"/>
                    <a:pt x="71" y="69"/>
                    <a:pt x="73" y="68"/>
                  </a:cubicBezTo>
                  <a:cubicBezTo>
                    <a:pt x="73" y="63"/>
                    <a:pt x="74" y="61"/>
                    <a:pt x="74" y="56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6"/>
            <p:cNvSpPr/>
            <p:nvPr/>
          </p:nvSpPr>
          <p:spPr bwMode="auto">
            <a:xfrm>
              <a:off x="6355687" y="1919606"/>
              <a:ext cx="290513" cy="488950"/>
            </a:xfrm>
            <a:custGeom>
              <a:avLst/>
              <a:gdLst>
                <a:gd name="T0" fmla="*/ 41 w 77"/>
                <a:gd name="T1" fmla="*/ 59 h 128"/>
                <a:gd name="T2" fmla="*/ 71 w 77"/>
                <a:gd name="T3" fmla="*/ 56 h 128"/>
                <a:gd name="T4" fmla="*/ 67 w 77"/>
                <a:gd name="T5" fmla="*/ 69 h 128"/>
                <a:gd name="T6" fmla="*/ 56 w 77"/>
                <a:gd name="T7" fmla="*/ 94 h 128"/>
                <a:gd name="T8" fmla="*/ 51 w 77"/>
                <a:gd name="T9" fmla="*/ 89 h 128"/>
                <a:gd name="T10" fmla="*/ 51 w 77"/>
                <a:gd name="T11" fmla="*/ 110 h 128"/>
                <a:gd name="T12" fmla="*/ 53 w 77"/>
                <a:gd name="T13" fmla="*/ 110 h 128"/>
                <a:gd name="T14" fmla="*/ 62 w 77"/>
                <a:gd name="T15" fmla="*/ 101 h 128"/>
                <a:gd name="T16" fmla="*/ 74 w 77"/>
                <a:gd name="T17" fmla="*/ 89 h 128"/>
                <a:gd name="T18" fmla="*/ 53 w 77"/>
                <a:gd name="T19" fmla="*/ 120 h 128"/>
                <a:gd name="T20" fmla="*/ 43 w 77"/>
                <a:gd name="T21" fmla="*/ 128 h 128"/>
                <a:gd name="T22" fmla="*/ 39 w 77"/>
                <a:gd name="T23" fmla="*/ 126 h 128"/>
                <a:gd name="T24" fmla="*/ 38 w 77"/>
                <a:gd name="T25" fmla="*/ 110 h 128"/>
                <a:gd name="T26" fmla="*/ 39 w 77"/>
                <a:gd name="T27" fmla="*/ 98 h 128"/>
                <a:gd name="T28" fmla="*/ 39 w 77"/>
                <a:gd name="T29" fmla="*/ 79 h 128"/>
                <a:gd name="T30" fmla="*/ 43 w 77"/>
                <a:gd name="T31" fmla="*/ 71 h 128"/>
                <a:gd name="T32" fmla="*/ 53 w 77"/>
                <a:gd name="T33" fmla="*/ 79 h 128"/>
                <a:gd name="T34" fmla="*/ 54 w 77"/>
                <a:gd name="T35" fmla="*/ 78 h 128"/>
                <a:gd name="T36" fmla="*/ 57 w 77"/>
                <a:gd name="T37" fmla="*/ 61 h 128"/>
                <a:gd name="T38" fmla="*/ 57 w 77"/>
                <a:gd name="T39" fmla="*/ 60 h 128"/>
                <a:gd name="T40" fmla="*/ 44 w 77"/>
                <a:gd name="T41" fmla="*/ 67 h 128"/>
                <a:gd name="T42" fmla="*/ 38 w 77"/>
                <a:gd name="T43" fmla="*/ 62 h 128"/>
                <a:gd name="T44" fmla="*/ 38 w 77"/>
                <a:gd name="T45" fmla="*/ 63 h 128"/>
                <a:gd name="T46" fmla="*/ 16 w 77"/>
                <a:gd name="T47" fmla="*/ 89 h 128"/>
                <a:gd name="T48" fmla="*/ 1 w 77"/>
                <a:gd name="T49" fmla="*/ 93 h 128"/>
                <a:gd name="T50" fmla="*/ 0 w 77"/>
                <a:gd name="T51" fmla="*/ 86 h 128"/>
                <a:gd name="T52" fmla="*/ 7 w 77"/>
                <a:gd name="T53" fmla="*/ 78 h 128"/>
                <a:gd name="T54" fmla="*/ 8 w 77"/>
                <a:gd name="T55" fmla="*/ 78 h 128"/>
                <a:gd name="T56" fmla="*/ 8 w 77"/>
                <a:gd name="T57" fmla="*/ 79 h 128"/>
                <a:gd name="T58" fmla="*/ 24 w 77"/>
                <a:gd name="T59" fmla="*/ 62 h 128"/>
                <a:gd name="T60" fmla="*/ 53 w 77"/>
                <a:gd name="T61" fmla="*/ 0 h 128"/>
                <a:gd name="T62" fmla="*/ 63 w 77"/>
                <a:gd name="T63" fmla="*/ 6 h 128"/>
                <a:gd name="T64" fmla="*/ 59 w 77"/>
                <a:gd name="T65" fmla="*/ 21 h 128"/>
                <a:gd name="T66" fmla="*/ 55 w 77"/>
                <a:gd name="T67" fmla="*/ 29 h 128"/>
                <a:gd name="T68" fmla="*/ 77 w 77"/>
                <a:gd name="T69" fmla="*/ 35 h 128"/>
                <a:gd name="T70" fmla="*/ 77 w 77"/>
                <a:gd name="T71" fmla="*/ 36 h 128"/>
                <a:gd name="T72" fmla="*/ 45 w 77"/>
                <a:gd name="T73" fmla="*/ 51 h 128"/>
                <a:gd name="T74" fmla="*/ 41 w 77"/>
                <a:gd name="T75" fmla="*/ 5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128">
                  <a:moveTo>
                    <a:pt x="41" y="59"/>
                  </a:moveTo>
                  <a:cubicBezTo>
                    <a:pt x="52" y="57"/>
                    <a:pt x="61" y="41"/>
                    <a:pt x="71" y="56"/>
                  </a:cubicBezTo>
                  <a:cubicBezTo>
                    <a:pt x="70" y="60"/>
                    <a:pt x="68" y="66"/>
                    <a:pt x="67" y="69"/>
                  </a:cubicBezTo>
                  <a:cubicBezTo>
                    <a:pt x="64" y="78"/>
                    <a:pt x="68" y="94"/>
                    <a:pt x="56" y="94"/>
                  </a:cubicBezTo>
                  <a:cubicBezTo>
                    <a:pt x="54" y="93"/>
                    <a:pt x="53" y="91"/>
                    <a:pt x="51" y="89"/>
                  </a:cubicBezTo>
                  <a:cubicBezTo>
                    <a:pt x="51" y="96"/>
                    <a:pt x="51" y="103"/>
                    <a:pt x="51" y="110"/>
                  </a:cubicBezTo>
                  <a:cubicBezTo>
                    <a:pt x="52" y="110"/>
                    <a:pt x="52" y="110"/>
                    <a:pt x="53" y="110"/>
                  </a:cubicBezTo>
                  <a:cubicBezTo>
                    <a:pt x="55" y="106"/>
                    <a:pt x="59" y="104"/>
                    <a:pt x="62" y="101"/>
                  </a:cubicBezTo>
                  <a:cubicBezTo>
                    <a:pt x="65" y="96"/>
                    <a:pt x="68" y="91"/>
                    <a:pt x="74" y="89"/>
                  </a:cubicBezTo>
                  <a:cubicBezTo>
                    <a:pt x="75" y="98"/>
                    <a:pt x="59" y="114"/>
                    <a:pt x="53" y="120"/>
                  </a:cubicBezTo>
                  <a:cubicBezTo>
                    <a:pt x="50" y="123"/>
                    <a:pt x="49" y="127"/>
                    <a:pt x="43" y="128"/>
                  </a:cubicBezTo>
                  <a:cubicBezTo>
                    <a:pt x="42" y="127"/>
                    <a:pt x="40" y="127"/>
                    <a:pt x="39" y="126"/>
                  </a:cubicBezTo>
                  <a:cubicBezTo>
                    <a:pt x="39" y="122"/>
                    <a:pt x="37" y="114"/>
                    <a:pt x="38" y="110"/>
                  </a:cubicBezTo>
                  <a:cubicBezTo>
                    <a:pt x="39" y="108"/>
                    <a:pt x="40" y="101"/>
                    <a:pt x="39" y="98"/>
                  </a:cubicBezTo>
                  <a:cubicBezTo>
                    <a:pt x="38" y="94"/>
                    <a:pt x="38" y="83"/>
                    <a:pt x="39" y="79"/>
                  </a:cubicBezTo>
                  <a:cubicBezTo>
                    <a:pt x="40" y="76"/>
                    <a:pt x="42" y="73"/>
                    <a:pt x="43" y="71"/>
                  </a:cubicBezTo>
                  <a:cubicBezTo>
                    <a:pt x="48" y="73"/>
                    <a:pt x="49" y="77"/>
                    <a:pt x="53" y="79"/>
                  </a:cubicBezTo>
                  <a:cubicBezTo>
                    <a:pt x="53" y="79"/>
                    <a:pt x="54" y="78"/>
                    <a:pt x="54" y="78"/>
                  </a:cubicBezTo>
                  <a:cubicBezTo>
                    <a:pt x="55" y="72"/>
                    <a:pt x="56" y="66"/>
                    <a:pt x="57" y="61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52" y="62"/>
                    <a:pt x="50" y="65"/>
                    <a:pt x="44" y="67"/>
                  </a:cubicBezTo>
                  <a:cubicBezTo>
                    <a:pt x="42" y="66"/>
                    <a:pt x="40" y="64"/>
                    <a:pt x="38" y="62"/>
                  </a:cubicBezTo>
                  <a:cubicBezTo>
                    <a:pt x="38" y="62"/>
                    <a:pt x="38" y="62"/>
                    <a:pt x="38" y="63"/>
                  </a:cubicBezTo>
                  <a:cubicBezTo>
                    <a:pt x="33" y="73"/>
                    <a:pt x="24" y="82"/>
                    <a:pt x="16" y="89"/>
                  </a:cubicBezTo>
                  <a:cubicBezTo>
                    <a:pt x="11" y="93"/>
                    <a:pt x="7" y="97"/>
                    <a:pt x="1" y="93"/>
                  </a:cubicBezTo>
                  <a:cubicBezTo>
                    <a:pt x="1" y="90"/>
                    <a:pt x="0" y="89"/>
                    <a:pt x="0" y="86"/>
                  </a:cubicBezTo>
                  <a:cubicBezTo>
                    <a:pt x="4" y="84"/>
                    <a:pt x="4" y="80"/>
                    <a:pt x="7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15" y="75"/>
                    <a:pt x="19" y="68"/>
                    <a:pt x="24" y="62"/>
                  </a:cubicBezTo>
                  <a:cubicBezTo>
                    <a:pt x="37" y="44"/>
                    <a:pt x="48" y="23"/>
                    <a:pt x="53" y="0"/>
                  </a:cubicBezTo>
                  <a:cubicBezTo>
                    <a:pt x="58" y="0"/>
                    <a:pt x="60" y="3"/>
                    <a:pt x="63" y="6"/>
                  </a:cubicBezTo>
                  <a:cubicBezTo>
                    <a:pt x="63" y="13"/>
                    <a:pt x="61" y="16"/>
                    <a:pt x="59" y="21"/>
                  </a:cubicBezTo>
                  <a:cubicBezTo>
                    <a:pt x="58" y="23"/>
                    <a:pt x="55" y="25"/>
                    <a:pt x="55" y="29"/>
                  </a:cubicBezTo>
                  <a:cubicBezTo>
                    <a:pt x="63" y="28"/>
                    <a:pt x="76" y="25"/>
                    <a:pt x="77" y="35"/>
                  </a:cubicBezTo>
                  <a:cubicBezTo>
                    <a:pt x="77" y="35"/>
                    <a:pt x="77" y="35"/>
                    <a:pt x="77" y="36"/>
                  </a:cubicBezTo>
                  <a:cubicBezTo>
                    <a:pt x="60" y="39"/>
                    <a:pt x="51" y="35"/>
                    <a:pt x="45" y="51"/>
                  </a:cubicBezTo>
                  <a:cubicBezTo>
                    <a:pt x="44" y="53"/>
                    <a:pt x="41" y="55"/>
                    <a:pt x="41" y="59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7"/>
            <p:cNvSpPr/>
            <p:nvPr/>
          </p:nvSpPr>
          <p:spPr bwMode="auto">
            <a:xfrm>
              <a:off x="6717637" y="1919606"/>
              <a:ext cx="41275" cy="611188"/>
            </a:xfrm>
            <a:custGeom>
              <a:avLst/>
              <a:gdLst>
                <a:gd name="T0" fmla="*/ 2 w 11"/>
                <a:gd name="T1" fmla="*/ 0 h 160"/>
                <a:gd name="T2" fmla="*/ 6 w 11"/>
                <a:gd name="T3" fmla="*/ 0 h 160"/>
                <a:gd name="T4" fmla="*/ 10 w 11"/>
                <a:gd name="T5" fmla="*/ 6 h 160"/>
                <a:gd name="T6" fmla="*/ 10 w 11"/>
                <a:gd name="T7" fmla="*/ 15 h 160"/>
                <a:gd name="T8" fmla="*/ 10 w 11"/>
                <a:gd name="T9" fmla="*/ 32 h 160"/>
                <a:gd name="T10" fmla="*/ 9 w 11"/>
                <a:gd name="T11" fmla="*/ 41 h 160"/>
                <a:gd name="T12" fmla="*/ 10 w 11"/>
                <a:gd name="T13" fmla="*/ 47 h 160"/>
                <a:gd name="T14" fmla="*/ 9 w 11"/>
                <a:gd name="T15" fmla="*/ 55 h 160"/>
                <a:gd name="T16" fmla="*/ 10 w 11"/>
                <a:gd name="T17" fmla="*/ 82 h 160"/>
                <a:gd name="T18" fmla="*/ 11 w 11"/>
                <a:gd name="T19" fmla="*/ 91 h 160"/>
                <a:gd name="T20" fmla="*/ 9 w 11"/>
                <a:gd name="T21" fmla="*/ 98 h 160"/>
                <a:gd name="T22" fmla="*/ 10 w 11"/>
                <a:gd name="T23" fmla="*/ 103 h 160"/>
                <a:gd name="T24" fmla="*/ 10 w 11"/>
                <a:gd name="T25" fmla="*/ 119 h 160"/>
                <a:gd name="T26" fmla="*/ 10 w 11"/>
                <a:gd name="T27" fmla="*/ 122 h 160"/>
                <a:gd name="T28" fmla="*/ 10 w 11"/>
                <a:gd name="T29" fmla="*/ 129 h 160"/>
                <a:gd name="T30" fmla="*/ 11 w 11"/>
                <a:gd name="T31" fmla="*/ 137 h 160"/>
                <a:gd name="T32" fmla="*/ 10 w 11"/>
                <a:gd name="T33" fmla="*/ 158 h 160"/>
                <a:gd name="T34" fmla="*/ 3 w 11"/>
                <a:gd name="T35" fmla="*/ 160 h 160"/>
                <a:gd name="T36" fmla="*/ 1 w 11"/>
                <a:gd name="T37" fmla="*/ 125 h 160"/>
                <a:gd name="T38" fmla="*/ 1 w 11"/>
                <a:gd name="T39" fmla="*/ 116 h 160"/>
                <a:gd name="T40" fmla="*/ 2 w 11"/>
                <a:gd name="T41" fmla="*/ 99 h 160"/>
                <a:gd name="T42" fmla="*/ 1 w 11"/>
                <a:gd name="T43" fmla="*/ 93 h 160"/>
                <a:gd name="T44" fmla="*/ 1 w 11"/>
                <a:gd name="T45" fmla="*/ 74 h 160"/>
                <a:gd name="T46" fmla="*/ 1 w 11"/>
                <a:gd name="T47" fmla="*/ 23 h 160"/>
                <a:gd name="T48" fmla="*/ 2 w 11"/>
                <a:gd name="T4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" h="160">
                  <a:moveTo>
                    <a:pt x="2" y="0"/>
                  </a:moveTo>
                  <a:cubicBezTo>
                    <a:pt x="3" y="0"/>
                    <a:pt x="4" y="0"/>
                    <a:pt x="6" y="0"/>
                  </a:cubicBezTo>
                  <a:cubicBezTo>
                    <a:pt x="7" y="2"/>
                    <a:pt x="9" y="3"/>
                    <a:pt x="10" y="6"/>
                  </a:cubicBezTo>
                  <a:cubicBezTo>
                    <a:pt x="11" y="9"/>
                    <a:pt x="10" y="13"/>
                    <a:pt x="10" y="15"/>
                  </a:cubicBezTo>
                  <a:cubicBezTo>
                    <a:pt x="10" y="21"/>
                    <a:pt x="10" y="26"/>
                    <a:pt x="10" y="32"/>
                  </a:cubicBezTo>
                  <a:cubicBezTo>
                    <a:pt x="9" y="34"/>
                    <a:pt x="8" y="38"/>
                    <a:pt x="9" y="41"/>
                  </a:cubicBezTo>
                  <a:cubicBezTo>
                    <a:pt x="9" y="42"/>
                    <a:pt x="10" y="44"/>
                    <a:pt x="10" y="47"/>
                  </a:cubicBezTo>
                  <a:cubicBezTo>
                    <a:pt x="9" y="49"/>
                    <a:pt x="8" y="52"/>
                    <a:pt x="9" y="55"/>
                  </a:cubicBezTo>
                  <a:cubicBezTo>
                    <a:pt x="11" y="63"/>
                    <a:pt x="9" y="73"/>
                    <a:pt x="10" y="82"/>
                  </a:cubicBezTo>
                  <a:cubicBezTo>
                    <a:pt x="10" y="84"/>
                    <a:pt x="11" y="90"/>
                    <a:pt x="11" y="91"/>
                  </a:cubicBezTo>
                  <a:cubicBezTo>
                    <a:pt x="11" y="93"/>
                    <a:pt x="9" y="97"/>
                    <a:pt x="9" y="98"/>
                  </a:cubicBezTo>
                  <a:cubicBezTo>
                    <a:pt x="9" y="100"/>
                    <a:pt x="10" y="101"/>
                    <a:pt x="10" y="103"/>
                  </a:cubicBezTo>
                  <a:cubicBezTo>
                    <a:pt x="10" y="108"/>
                    <a:pt x="10" y="114"/>
                    <a:pt x="10" y="119"/>
                  </a:cubicBezTo>
                  <a:cubicBezTo>
                    <a:pt x="10" y="120"/>
                    <a:pt x="11" y="121"/>
                    <a:pt x="10" y="122"/>
                  </a:cubicBezTo>
                  <a:cubicBezTo>
                    <a:pt x="10" y="122"/>
                    <a:pt x="9" y="129"/>
                    <a:pt x="10" y="129"/>
                  </a:cubicBezTo>
                  <a:cubicBezTo>
                    <a:pt x="10" y="130"/>
                    <a:pt x="11" y="136"/>
                    <a:pt x="11" y="137"/>
                  </a:cubicBezTo>
                  <a:cubicBezTo>
                    <a:pt x="9" y="144"/>
                    <a:pt x="10" y="151"/>
                    <a:pt x="10" y="158"/>
                  </a:cubicBezTo>
                  <a:cubicBezTo>
                    <a:pt x="8" y="159"/>
                    <a:pt x="6" y="160"/>
                    <a:pt x="3" y="160"/>
                  </a:cubicBezTo>
                  <a:cubicBezTo>
                    <a:pt x="0" y="155"/>
                    <a:pt x="2" y="135"/>
                    <a:pt x="1" y="125"/>
                  </a:cubicBezTo>
                  <a:cubicBezTo>
                    <a:pt x="1" y="122"/>
                    <a:pt x="1" y="119"/>
                    <a:pt x="1" y="116"/>
                  </a:cubicBezTo>
                  <a:cubicBezTo>
                    <a:pt x="0" y="111"/>
                    <a:pt x="1" y="105"/>
                    <a:pt x="2" y="99"/>
                  </a:cubicBezTo>
                  <a:cubicBezTo>
                    <a:pt x="1" y="97"/>
                    <a:pt x="1" y="95"/>
                    <a:pt x="1" y="93"/>
                  </a:cubicBezTo>
                  <a:cubicBezTo>
                    <a:pt x="1" y="87"/>
                    <a:pt x="1" y="80"/>
                    <a:pt x="1" y="74"/>
                  </a:cubicBezTo>
                  <a:cubicBezTo>
                    <a:pt x="1" y="57"/>
                    <a:pt x="1" y="41"/>
                    <a:pt x="1" y="23"/>
                  </a:cubicBezTo>
                  <a:cubicBezTo>
                    <a:pt x="1" y="15"/>
                    <a:pt x="0" y="6"/>
                    <a:pt x="2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8"/>
            <p:cNvSpPr/>
            <p:nvPr/>
          </p:nvSpPr>
          <p:spPr bwMode="auto">
            <a:xfrm>
              <a:off x="5549237" y="1941831"/>
              <a:ext cx="82550" cy="84138"/>
            </a:xfrm>
            <a:custGeom>
              <a:avLst/>
              <a:gdLst>
                <a:gd name="T0" fmla="*/ 7 w 22"/>
                <a:gd name="T1" fmla="*/ 0 h 22"/>
                <a:gd name="T2" fmla="*/ 22 w 22"/>
                <a:gd name="T3" fmla="*/ 18 h 22"/>
                <a:gd name="T4" fmla="*/ 20 w 22"/>
                <a:gd name="T5" fmla="*/ 21 h 22"/>
                <a:gd name="T6" fmla="*/ 17 w 22"/>
                <a:gd name="T7" fmla="*/ 22 h 22"/>
                <a:gd name="T8" fmla="*/ 5 w 22"/>
                <a:gd name="T9" fmla="*/ 1 h 22"/>
                <a:gd name="T10" fmla="*/ 7 w 22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2">
                  <a:moveTo>
                    <a:pt x="7" y="0"/>
                  </a:moveTo>
                  <a:cubicBezTo>
                    <a:pt x="16" y="1"/>
                    <a:pt x="22" y="7"/>
                    <a:pt x="22" y="18"/>
                  </a:cubicBezTo>
                  <a:cubicBezTo>
                    <a:pt x="21" y="19"/>
                    <a:pt x="21" y="20"/>
                    <a:pt x="20" y="21"/>
                  </a:cubicBezTo>
                  <a:cubicBezTo>
                    <a:pt x="19" y="22"/>
                    <a:pt x="18" y="22"/>
                    <a:pt x="17" y="22"/>
                  </a:cubicBezTo>
                  <a:cubicBezTo>
                    <a:pt x="12" y="19"/>
                    <a:pt x="0" y="7"/>
                    <a:pt x="5" y="1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9"/>
            <p:cNvSpPr/>
            <p:nvPr/>
          </p:nvSpPr>
          <p:spPr bwMode="auto">
            <a:xfrm>
              <a:off x="5842925" y="1941831"/>
              <a:ext cx="403225" cy="233363"/>
            </a:xfrm>
            <a:custGeom>
              <a:avLst/>
              <a:gdLst>
                <a:gd name="T0" fmla="*/ 47 w 107"/>
                <a:gd name="T1" fmla="*/ 26 h 61"/>
                <a:gd name="T2" fmla="*/ 39 w 107"/>
                <a:gd name="T3" fmla="*/ 17 h 61"/>
                <a:gd name="T4" fmla="*/ 39 w 107"/>
                <a:gd name="T5" fmla="*/ 16 h 61"/>
                <a:gd name="T6" fmla="*/ 42 w 107"/>
                <a:gd name="T7" fmla="*/ 4 h 61"/>
                <a:gd name="T8" fmla="*/ 47 w 107"/>
                <a:gd name="T9" fmla="*/ 0 h 61"/>
                <a:gd name="T10" fmla="*/ 53 w 107"/>
                <a:gd name="T11" fmla="*/ 1 h 61"/>
                <a:gd name="T12" fmla="*/ 68 w 107"/>
                <a:gd name="T13" fmla="*/ 22 h 61"/>
                <a:gd name="T14" fmla="*/ 107 w 107"/>
                <a:gd name="T15" fmla="*/ 27 h 61"/>
                <a:gd name="T16" fmla="*/ 106 w 107"/>
                <a:gd name="T17" fmla="*/ 33 h 61"/>
                <a:gd name="T18" fmla="*/ 85 w 107"/>
                <a:gd name="T19" fmla="*/ 38 h 61"/>
                <a:gd name="T20" fmla="*/ 81 w 107"/>
                <a:gd name="T21" fmla="*/ 37 h 61"/>
                <a:gd name="T22" fmla="*/ 76 w 107"/>
                <a:gd name="T23" fmla="*/ 39 h 61"/>
                <a:gd name="T24" fmla="*/ 74 w 107"/>
                <a:gd name="T25" fmla="*/ 38 h 61"/>
                <a:gd name="T26" fmla="*/ 77 w 107"/>
                <a:gd name="T27" fmla="*/ 35 h 61"/>
                <a:gd name="T28" fmla="*/ 76 w 107"/>
                <a:gd name="T29" fmla="*/ 33 h 61"/>
                <a:gd name="T30" fmla="*/ 84 w 107"/>
                <a:gd name="T31" fmla="*/ 27 h 61"/>
                <a:gd name="T32" fmla="*/ 83 w 107"/>
                <a:gd name="T33" fmla="*/ 27 h 61"/>
                <a:gd name="T34" fmla="*/ 62 w 107"/>
                <a:gd name="T35" fmla="*/ 32 h 61"/>
                <a:gd name="T36" fmla="*/ 53 w 107"/>
                <a:gd name="T37" fmla="*/ 32 h 61"/>
                <a:gd name="T38" fmla="*/ 34 w 107"/>
                <a:gd name="T39" fmla="*/ 40 h 61"/>
                <a:gd name="T40" fmla="*/ 31 w 107"/>
                <a:gd name="T41" fmla="*/ 43 h 61"/>
                <a:gd name="T42" fmla="*/ 22 w 107"/>
                <a:gd name="T43" fmla="*/ 48 h 61"/>
                <a:gd name="T44" fmla="*/ 21 w 107"/>
                <a:gd name="T45" fmla="*/ 52 h 61"/>
                <a:gd name="T46" fmla="*/ 3 w 107"/>
                <a:gd name="T47" fmla="*/ 60 h 61"/>
                <a:gd name="T48" fmla="*/ 0 w 107"/>
                <a:gd name="T49" fmla="*/ 56 h 61"/>
                <a:gd name="T50" fmla="*/ 24 w 107"/>
                <a:gd name="T51" fmla="*/ 20 h 61"/>
                <a:gd name="T52" fmla="*/ 25 w 107"/>
                <a:gd name="T53" fmla="*/ 20 h 61"/>
                <a:gd name="T54" fmla="*/ 30 w 107"/>
                <a:gd name="T55" fmla="*/ 29 h 61"/>
                <a:gd name="T56" fmla="*/ 47 w 107"/>
                <a:gd name="T57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7" h="61">
                  <a:moveTo>
                    <a:pt x="47" y="26"/>
                  </a:moveTo>
                  <a:cubicBezTo>
                    <a:pt x="47" y="19"/>
                    <a:pt x="43" y="20"/>
                    <a:pt x="39" y="17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51" y="15"/>
                    <a:pt x="41" y="10"/>
                    <a:pt x="42" y="4"/>
                  </a:cubicBezTo>
                  <a:cubicBezTo>
                    <a:pt x="44" y="3"/>
                    <a:pt x="45" y="1"/>
                    <a:pt x="47" y="0"/>
                  </a:cubicBezTo>
                  <a:cubicBezTo>
                    <a:pt x="49" y="0"/>
                    <a:pt x="52" y="1"/>
                    <a:pt x="53" y="1"/>
                  </a:cubicBezTo>
                  <a:cubicBezTo>
                    <a:pt x="65" y="5"/>
                    <a:pt x="65" y="9"/>
                    <a:pt x="68" y="22"/>
                  </a:cubicBezTo>
                  <a:cubicBezTo>
                    <a:pt x="81" y="21"/>
                    <a:pt x="102" y="15"/>
                    <a:pt x="107" y="27"/>
                  </a:cubicBezTo>
                  <a:cubicBezTo>
                    <a:pt x="107" y="29"/>
                    <a:pt x="106" y="32"/>
                    <a:pt x="106" y="33"/>
                  </a:cubicBezTo>
                  <a:cubicBezTo>
                    <a:pt x="102" y="40"/>
                    <a:pt x="92" y="37"/>
                    <a:pt x="85" y="38"/>
                  </a:cubicBezTo>
                  <a:cubicBezTo>
                    <a:pt x="84" y="38"/>
                    <a:pt x="82" y="38"/>
                    <a:pt x="81" y="37"/>
                  </a:cubicBezTo>
                  <a:cubicBezTo>
                    <a:pt x="80" y="38"/>
                    <a:pt x="78" y="39"/>
                    <a:pt x="76" y="39"/>
                  </a:cubicBezTo>
                  <a:cubicBezTo>
                    <a:pt x="75" y="38"/>
                    <a:pt x="75" y="39"/>
                    <a:pt x="74" y="38"/>
                  </a:cubicBezTo>
                  <a:cubicBezTo>
                    <a:pt x="74" y="36"/>
                    <a:pt x="75" y="35"/>
                    <a:pt x="77" y="35"/>
                  </a:cubicBezTo>
                  <a:cubicBezTo>
                    <a:pt x="76" y="34"/>
                    <a:pt x="76" y="34"/>
                    <a:pt x="76" y="33"/>
                  </a:cubicBezTo>
                  <a:cubicBezTo>
                    <a:pt x="79" y="32"/>
                    <a:pt x="83" y="29"/>
                    <a:pt x="84" y="27"/>
                  </a:cubicBezTo>
                  <a:cubicBezTo>
                    <a:pt x="84" y="27"/>
                    <a:pt x="83" y="27"/>
                    <a:pt x="83" y="27"/>
                  </a:cubicBezTo>
                  <a:cubicBezTo>
                    <a:pt x="77" y="25"/>
                    <a:pt x="66" y="31"/>
                    <a:pt x="62" y="32"/>
                  </a:cubicBezTo>
                  <a:cubicBezTo>
                    <a:pt x="59" y="33"/>
                    <a:pt x="56" y="31"/>
                    <a:pt x="53" y="32"/>
                  </a:cubicBezTo>
                  <a:cubicBezTo>
                    <a:pt x="47" y="34"/>
                    <a:pt x="39" y="37"/>
                    <a:pt x="34" y="40"/>
                  </a:cubicBezTo>
                  <a:cubicBezTo>
                    <a:pt x="33" y="41"/>
                    <a:pt x="32" y="42"/>
                    <a:pt x="31" y="43"/>
                  </a:cubicBezTo>
                  <a:cubicBezTo>
                    <a:pt x="28" y="45"/>
                    <a:pt x="25" y="47"/>
                    <a:pt x="22" y="48"/>
                  </a:cubicBezTo>
                  <a:cubicBezTo>
                    <a:pt x="22" y="50"/>
                    <a:pt x="21" y="51"/>
                    <a:pt x="21" y="52"/>
                  </a:cubicBezTo>
                  <a:cubicBezTo>
                    <a:pt x="18" y="56"/>
                    <a:pt x="10" y="61"/>
                    <a:pt x="3" y="60"/>
                  </a:cubicBezTo>
                  <a:cubicBezTo>
                    <a:pt x="2" y="58"/>
                    <a:pt x="1" y="57"/>
                    <a:pt x="0" y="56"/>
                  </a:cubicBezTo>
                  <a:cubicBezTo>
                    <a:pt x="0" y="40"/>
                    <a:pt x="16" y="29"/>
                    <a:pt x="24" y="20"/>
                  </a:cubicBezTo>
                  <a:cubicBezTo>
                    <a:pt x="24" y="20"/>
                    <a:pt x="24" y="20"/>
                    <a:pt x="25" y="20"/>
                  </a:cubicBezTo>
                  <a:cubicBezTo>
                    <a:pt x="26" y="23"/>
                    <a:pt x="28" y="26"/>
                    <a:pt x="30" y="29"/>
                  </a:cubicBezTo>
                  <a:cubicBezTo>
                    <a:pt x="37" y="29"/>
                    <a:pt x="42" y="27"/>
                    <a:pt x="47" y="26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0"/>
            <p:cNvSpPr/>
            <p:nvPr/>
          </p:nvSpPr>
          <p:spPr bwMode="auto">
            <a:xfrm>
              <a:off x="4680875" y="1995806"/>
              <a:ext cx="101600" cy="73025"/>
            </a:xfrm>
            <a:custGeom>
              <a:avLst/>
              <a:gdLst>
                <a:gd name="T0" fmla="*/ 9 w 27"/>
                <a:gd name="T1" fmla="*/ 0 h 19"/>
                <a:gd name="T2" fmla="*/ 27 w 27"/>
                <a:gd name="T3" fmla="*/ 14 h 19"/>
                <a:gd name="T4" fmla="*/ 23 w 27"/>
                <a:gd name="T5" fmla="*/ 18 h 19"/>
                <a:gd name="T6" fmla="*/ 4 w 27"/>
                <a:gd name="T7" fmla="*/ 13 h 19"/>
                <a:gd name="T8" fmla="*/ 2 w 27"/>
                <a:gd name="T9" fmla="*/ 1 h 19"/>
                <a:gd name="T10" fmla="*/ 9 w 27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19">
                  <a:moveTo>
                    <a:pt x="9" y="0"/>
                  </a:moveTo>
                  <a:cubicBezTo>
                    <a:pt x="17" y="0"/>
                    <a:pt x="27" y="6"/>
                    <a:pt x="27" y="14"/>
                  </a:cubicBezTo>
                  <a:cubicBezTo>
                    <a:pt x="26" y="16"/>
                    <a:pt x="25" y="17"/>
                    <a:pt x="23" y="18"/>
                  </a:cubicBezTo>
                  <a:cubicBezTo>
                    <a:pt x="15" y="19"/>
                    <a:pt x="9" y="17"/>
                    <a:pt x="4" y="13"/>
                  </a:cubicBezTo>
                  <a:cubicBezTo>
                    <a:pt x="4" y="8"/>
                    <a:pt x="0" y="6"/>
                    <a:pt x="2" y="1"/>
                  </a:cubicBezTo>
                  <a:cubicBezTo>
                    <a:pt x="4" y="0"/>
                    <a:pt x="7" y="0"/>
                    <a:pt x="9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1"/>
            <p:cNvSpPr/>
            <p:nvPr/>
          </p:nvSpPr>
          <p:spPr bwMode="auto">
            <a:xfrm>
              <a:off x="7095462" y="2018031"/>
              <a:ext cx="33338" cy="57150"/>
            </a:xfrm>
            <a:custGeom>
              <a:avLst/>
              <a:gdLst>
                <a:gd name="T0" fmla="*/ 3 w 9"/>
                <a:gd name="T1" fmla="*/ 0 h 15"/>
                <a:gd name="T2" fmla="*/ 1 w 9"/>
                <a:gd name="T3" fmla="*/ 2 h 15"/>
                <a:gd name="T4" fmla="*/ 1 w 9"/>
                <a:gd name="T5" fmla="*/ 3 h 15"/>
                <a:gd name="T6" fmla="*/ 2 w 9"/>
                <a:gd name="T7" fmla="*/ 3 h 15"/>
                <a:gd name="T8" fmla="*/ 2 w 9"/>
                <a:gd name="T9" fmla="*/ 5 h 15"/>
                <a:gd name="T10" fmla="*/ 0 w 9"/>
                <a:gd name="T11" fmla="*/ 15 h 15"/>
                <a:gd name="T12" fmla="*/ 0 w 9"/>
                <a:gd name="T13" fmla="*/ 15 h 15"/>
                <a:gd name="T14" fmla="*/ 9 w 9"/>
                <a:gd name="T15" fmla="*/ 2 h 15"/>
                <a:gd name="T16" fmla="*/ 9 w 9"/>
                <a:gd name="T17" fmla="*/ 2 h 15"/>
                <a:gd name="T18" fmla="*/ 3 w 9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5">
                  <a:moveTo>
                    <a:pt x="3" y="0"/>
                  </a:moveTo>
                  <a:cubicBezTo>
                    <a:pt x="2" y="0"/>
                    <a:pt x="1" y="1"/>
                    <a:pt x="1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2" y="3"/>
                    <a:pt x="2" y="4"/>
                    <a:pt x="2" y="5"/>
                  </a:cubicBezTo>
                  <a:cubicBezTo>
                    <a:pt x="1" y="7"/>
                    <a:pt x="1" y="11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14"/>
                    <a:pt x="7" y="5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5" y="2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2"/>
            <p:cNvSpPr/>
            <p:nvPr/>
          </p:nvSpPr>
          <p:spPr bwMode="auto">
            <a:xfrm>
              <a:off x="4853912" y="2049781"/>
              <a:ext cx="11113" cy="14288"/>
            </a:xfrm>
            <a:custGeom>
              <a:avLst/>
              <a:gdLst>
                <a:gd name="T0" fmla="*/ 1 w 3"/>
                <a:gd name="T1" fmla="*/ 0 h 4"/>
                <a:gd name="T2" fmla="*/ 2 w 3"/>
                <a:gd name="T3" fmla="*/ 0 h 4"/>
                <a:gd name="T4" fmla="*/ 3 w 3"/>
                <a:gd name="T5" fmla="*/ 3 h 4"/>
                <a:gd name="T6" fmla="*/ 3 w 3"/>
                <a:gd name="T7" fmla="*/ 4 h 4"/>
                <a:gd name="T8" fmla="*/ 2 w 3"/>
                <a:gd name="T9" fmla="*/ 4 h 4"/>
                <a:gd name="T10" fmla="*/ 1 w 3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2"/>
                    <a:pt x="0" y="2"/>
                    <a:pt x="1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3"/>
            <p:cNvSpPr/>
            <p:nvPr/>
          </p:nvSpPr>
          <p:spPr bwMode="auto">
            <a:xfrm>
              <a:off x="4853912" y="2064068"/>
              <a:ext cx="4763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0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14"/>
            <p:cNvSpPr/>
            <p:nvPr/>
          </p:nvSpPr>
          <p:spPr bwMode="auto">
            <a:xfrm>
              <a:off x="5895312" y="2072006"/>
              <a:ext cx="268288" cy="409575"/>
            </a:xfrm>
            <a:custGeom>
              <a:avLst/>
              <a:gdLst>
                <a:gd name="T0" fmla="*/ 47 w 71"/>
                <a:gd name="T1" fmla="*/ 0 h 107"/>
                <a:gd name="T2" fmla="*/ 52 w 71"/>
                <a:gd name="T3" fmla="*/ 4 h 107"/>
                <a:gd name="T4" fmla="*/ 48 w 71"/>
                <a:gd name="T5" fmla="*/ 35 h 107"/>
                <a:gd name="T6" fmla="*/ 47 w 71"/>
                <a:gd name="T7" fmla="*/ 45 h 107"/>
                <a:gd name="T8" fmla="*/ 53 w 71"/>
                <a:gd name="T9" fmla="*/ 45 h 107"/>
                <a:gd name="T10" fmla="*/ 58 w 71"/>
                <a:gd name="T11" fmla="*/ 43 h 107"/>
                <a:gd name="T12" fmla="*/ 58 w 71"/>
                <a:gd name="T13" fmla="*/ 42 h 107"/>
                <a:gd name="T14" fmla="*/ 56 w 71"/>
                <a:gd name="T15" fmla="*/ 35 h 107"/>
                <a:gd name="T16" fmla="*/ 57 w 71"/>
                <a:gd name="T17" fmla="*/ 34 h 107"/>
                <a:gd name="T18" fmla="*/ 56 w 71"/>
                <a:gd name="T19" fmla="*/ 30 h 107"/>
                <a:gd name="T20" fmla="*/ 60 w 71"/>
                <a:gd name="T21" fmla="*/ 35 h 107"/>
                <a:gd name="T22" fmla="*/ 71 w 71"/>
                <a:gd name="T23" fmla="*/ 45 h 107"/>
                <a:gd name="T24" fmla="*/ 55 w 71"/>
                <a:gd name="T25" fmla="*/ 53 h 107"/>
                <a:gd name="T26" fmla="*/ 47 w 71"/>
                <a:gd name="T27" fmla="*/ 54 h 107"/>
                <a:gd name="T28" fmla="*/ 42 w 71"/>
                <a:gd name="T29" fmla="*/ 60 h 107"/>
                <a:gd name="T30" fmla="*/ 39 w 71"/>
                <a:gd name="T31" fmla="*/ 72 h 107"/>
                <a:gd name="T32" fmla="*/ 24 w 71"/>
                <a:gd name="T33" fmla="*/ 99 h 107"/>
                <a:gd name="T34" fmla="*/ 4 w 71"/>
                <a:gd name="T35" fmla="*/ 102 h 107"/>
                <a:gd name="T36" fmla="*/ 4 w 71"/>
                <a:gd name="T37" fmla="*/ 101 h 107"/>
                <a:gd name="T38" fmla="*/ 14 w 71"/>
                <a:gd name="T39" fmla="*/ 96 h 107"/>
                <a:gd name="T40" fmla="*/ 35 w 71"/>
                <a:gd name="T41" fmla="*/ 58 h 107"/>
                <a:gd name="T42" fmla="*/ 1 w 71"/>
                <a:gd name="T43" fmla="*/ 64 h 107"/>
                <a:gd name="T44" fmla="*/ 1 w 71"/>
                <a:gd name="T45" fmla="*/ 58 h 107"/>
                <a:gd name="T46" fmla="*/ 6 w 71"/>
                <a:gd name="T47" fmla="*/ 55 h 107"/>
                <a:gd name="T48" fmla="*/ 19 w 71"/>
                <a:gd name="T49" fmla="*/ 53 h 107"/>
                <a:gd name="T50" fmla="*/ 30 w 71"/>
                <a:gd name="T51" fmla="*/ 50 h 107"/>
                <a:gd name="T52" fmla="*/ 35 w 71"/>
                <a:gd name="T53" fmla="*/ 48 h 107"/>
                <a:gd name="T54" fmla="*/ 38 w 71"/>
                <a:gd name="T55" fmla="*/ 48 h 107"/>
                <a:gd name="T56" fmla="*/ 41 w 71"/>
                <a:gd name="T57" fmla="*/ 38 h 107"/>
                <a:gd name="T58" fmla="*/ 45 w 71"/>
                <a:gd name="T59" fmla="*/ 1 h 107"/>
                <a:gd name="T60" fmla="*/ 47 w 71"/>
                <a:gd name="T6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" h="107">
                  <a:moveTo>
                    <a:pt x="47" y="0"/>
                  </a:moveTo>
                  <a:cubicBezTo>
                    <a:pt x="49" y="1"/>
                    <a:pt x="51" y="2"/>
                    <a:pt x="52" y="4"/>
                  </a:cubicBezTo>
                  <a:cubicBezTo>
                    <a:pt x="52" y="14"/>
                    <a:pt x="51" y="26"/>
                    <a:pt x="48" y="35"/>
                  </a:cubicBezTo>
                  <a:cubicBezTo>
                    <a:pt x="47" y="38"/>
                    <a:pt x="46" y="44"/>
                    <a:pt x="47" y="45"/>
                  </a:cubicBezTo>
                  <a:cubicBezTo>
                    <a:pt x="49" y="44"/>
                    <a:pt x="51" y="45"/>
                    <a:pt x="53" y="45"/>
                  </a:cubicBezTo>
                  <a:cubicBezTo>
                    <a:pt x="54" y="42"/>
                    <a:pt x="56" y="43"/>
                    <a:pt x="58" y="43"/>
                  </a:cubicBezTo>
                  <a:cubicBezTo>
                    <a:pt x="58" y="43"/>
                    <a:pt x="58" y="42"/>
                    <a:pt x="58" y="42"/>
                  </a:cubicBezTo>
                  <a:cubicBezTo>
                    <a:pt x="58" y="39"/>
                    <a:pt x="57" y="37"/>
                    <a:pt x="56" y="35"/>
                  </a:cubicBezTo>
                  <a:cubicBezTo>
                    <a:pt x="56" y="34"/>
                    <a:pt x="57" y="34"/>
                    <a:pt x="57" y="34"/>
                  </a:cubicBezTo>
                  <a:cubicBezTo>
                    <a:pt x="56" y="33"/>
                    <a:pt x="55" y="31"/>
                    <a:pt x="56" y="30"/>
                  </a:cubicBezTo>
                  <a:cubicBezTo>
                    <a:pt x="58" y="31"/>
                    <a:pt x="58" y="33"/>
                    <a:pt x="60" y="35"/>
                  </a:cubicBezTo>
                  <a:cubicBezTo>
                    <a:pt x="63" y="38"/>
                    <a:pt x="69" y="41"/>
                    <a:pt x="71" y="45"/>
                  </a:cubicBezTo>
                  <a:cubicBezTo>
                    <a:pt x="71" y="55"/>
                    <a:pt x="63" y="52"/>
                    <a:pt x="55" y="53"/>
                  </a:cubicBezTo>
                  <a:cubicBezTo>
                    <a:pt x="52" y="53"/>
                    <a:pt x="50" y="54"/>
                    <a:pt x="47" y="54"/>
                  </a:cubicBezTo>
                  <a:cubicBezTo>
                    <a:pt x="46" y="56"/>
                    <a:pt x="43" y="58"/>
                    <a:pt x="42" y="60"/>
                  </a:cubicBezTo>
                  <a:cubicBezTo>
                    <a:pt x="40" y="64"/>
                    <a:pt x="40" y="68"/>
                    <a:pt x="39" y="72"/>
                  </a:cubicBezTo>
                  <a:cubicBezTo>
                    <a:pt x="35" y="82"/>
                    <a:pt x="32" y="92"/>
                    <a:pt x="24" y="99"/>
                  </a:cubicBezTo>
                  <a:cubicBezTo>
                    <a:pt x="18" y="103"/>
                    <a:pt x="12" y="107"/>
                    <a:pt x="4" y="102"/>
                  </a:cubicBezTo>
                  <a:cubicBezTo>
                    <a:pt x="4" y="102"/>
                    <a:pt x="4" y="102"/>
                    <a:pt x="4" y="101"/>
                  </a:cubicBezTo>
                  <a:cubicBezTo>
                    <a:pt x="7" y="99"/>
                    <a:pt x="11" y="98"/>
                    <a:pt x="14" y="96"/>
                  </a:cubicBezTo>
                  <a:cubicBezTo>
                    <a:pt x="24" y="88"/>
                    <a:pt x="32" y="73"/>
                    <a:pt x="35" y="58"/>
                  </a:cubicBezTo>
                  <a:cubicBezTo>
                    <a:pt x="29" y="59"/>
                    <a:pt x="5" y="71"/>
                    <a:pt x="1" y="64"/>
                  </a:cubicBezTo>
                  <a:cubicBezTo>
                    <a:pt x="0" y="62"/>
                    <a:pt x="0" y="60"/>
                    <a:pt x="1" y="58"/>
                  </a:cubicBezTo>
                  <a:cubicBezTo>
                    <a:pt x="3" y="57"/>
                    <a:pt x="5" y="56"/>
                    <a:pt x="6" y="55"/>
                  </a:cubicBezTo>
                  <a:cubicBezTo>
                    <a:pt x="11" y="56"/>
                    <a:pt x="14" y="54"/>
                    <a:pt x="19" y="53"/>
                  </a:cubicBezTo>
                  <a:cubicBezTo>
                    <a:pt x="22" y="51"/>
                    <a:pt x="26" y="51"/>
                    <a:pt x="30" y="50"/>
                  </a:cubicBezTo>
                  <a:cubicBezTo>
                    <a:pt x="31" y="50"/>
                    <a:pt x="33" y="48"/>
                    <a:pt x="35" y="48"/>
                  </a:cubicBezTo>
                  <a:cubicBezTo>
                    <a:pt x="36" y="48"/>
                    <a:pt x="37" y="48"/>
                    <a:pt x="38" y="48"/>
                  </a:cubicBezTo>
                  <a:cubicBezTo>
                    <a:pt x="40" y="46"/>
                    <a:pt x="40" y="41"/>
                    <a:pt x="41" y="38"/>
                  </a:cubicBezTo>
                  <a:cubicBezTo>
                    <a:pt x="45" y="27"/>
                    <a:pt x="43" y="13"/>
                    <a:pt x="45" y="1"/>
                  </a:cubicBezTo>
                  <a:cubicBezTo>
                    <a:pt x="46" y="0"/>
                    <a:pt x="46" y="0"/>
                    <a:pt x="47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5"/>
            <p:cNvSpPr/>
            <p:nvPr/>
          </p:nvSpPr>
          <p:spPr bwMode="auto">
            <a:xfrm>
              <a:off x="6111212" y="2087881"/>
              <a:ext cx="6350" cy="11113"/>
            </a:xfrm>
            <a:custGeom>
              <a:avLst/>
              <a:gdLst>
                <a:gd name="T0" fmla="*/ 1 w 2"/>
                <a:gd name="T1" fmla="*/ 0 h 3"/>
                <a:gd name="T2" fmla="*/ 2 w 2"/>
                <a:gd name="T3" fmla="*/ 0 h 3"/>
                <a:gd name="T4" fmla="*/ 2 w 2"/>
                <a:gd name="T5" fmla="*/ 2 h 3"/>
                <a:gd name="T6" fmla="*/ 0 w 2"/>
                <a:gd name="T7" fmla="*/ 3 h 3"/>
                <a:gd name="T8" fmla="*/ 0 w 2"/>
                <a:gd name="T9" fmla="*/ 2 h 3"/>
                <a:gd name="T10" fmla="*/ 1 w 2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1" y="2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6"/>
            <p:cNvSpPr/>
            <p:nvPr/>
          </p:nvSpPr>
          <p:spPr bwMode="auto">
            <a:xfrm>
              <a:off x="6103275" y="2095818"/>
              <a:ext cx="3175" cy="6350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0 h 2"/>
                <a:gd name="T4" fmla="*/ 0 w 1"/>
                <a:gd name="T5" fmla="*/ 1 h 2"/>
                <a:gd name="T6" fmla="*/ 0 w 1"/>
                <a:gd name="T7" fmla="*/ 2 h 2"/>
                <a:gd name="T8" fmla="*/ 0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2"/>
                    <a:pt x="0" y="1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7"/>
            <p:cNvSpPr/>
            <p:nvPr/>
          </p:nvSpPr>
          <p:spPr bwMode="auto">
            <a:xfrm>
              <a:off x="6692237" y="2098993"/>
              <a:ext cx="0" cy="11113"/>
            </a:xfrm>
            <a:custGeom>
              <a:avLst/>
              <a:gdLst>
                <a:gd name="T0" fmla="*/ 0 h 3"/>
                <a:gd name="T1" fmla="*/ 1 h 3"/>
                <a:gd name="T2" fmla="*/ 3 h 3"/>
                <a:gd name="T3" fmla="*/ 3 h 3"/>
                <a:gd name="T4" fmla="*/ 3 h 3"/>
                <a:gd name="T5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8"/>
            <p:cNvSpPr/>
            <p:nvPr/>
          </p:nvSpPr>
          <p:spPr bwMode="auto">
            <a:xfrm>
              <a:off x="5990562" y="2106931"/>
              <a:ext cx="93663" cy="60325"/>
            </a:xfrm>
            <a:custGeom>
              <a:avLst/>
              <a:gdLst>
                <a:gd name="T0" fmla="*/ 0 w 25"/>
                <a:gd name="T1" fmla="*/ 0 h 16"/>
                <a:gd name="T2" fmla="*/ 16 w 25"/>
                <a:gd name="T3" fmla="*/ 13 h 16"/>
                <a:gd name="T4" fmla="*/ 7 w 25"/>
                <a:gd name="T5" fmla="*/ 13 h 16"/>
                <a:gd name="T6" fmla="*/ 0 w 25"/>
                <a:gd name="T7" fmla="*/ 16 h 16"/>
                <a:gd name="T8" fmla="*/ 0 w 25"/>
                <a:gd name="T9" fmla="*/ 16 h 16"/>
                <a:gd name="T10" fmla="*/ 6 w 25"/>
                <a:gd name="T11" fmla="*/ 9 h 16"/>
                <a:gd name="T12" fmla="*/ 6 w 25"/>
                <a:gd name="T13" fmla="*/ 7 h 16"/>
                <a:gd name="T14" fmla="*/ 0 w 25"/>
                <a:gd name="T15" fmla="*/ 0 h 16"/>
                <a:gd name="T16" fmla="*/ 0 w 25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6">
                  <a:moveTo>
                    <a:pt x="0" y="0"/>
                  </a:moveTo>
                  <a:cubicBezTo>
                    <a:pt x="8" y="1"/>
                    <a:pt x="25" y="1"/>
                    <a:pt x="16" y="13"/>
                  </a:cubicBezTo>
                  <a:cubicBezTo>
                    <a:pt x="14" y="13"/>
                    <a:pt x="10" y="13"/>
                    <a:pt x="7" y="13"/>
                  </a:cubicBezTo>
                  <a:cubicBezTo>
                    <a:pt x="5" y="14"/>
                    <a:pt x="3" y="15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13"/>
                    <a:pt x="4" y="11"/>
                    <a:pt x="6" y="9"/>
                  </a:cubicBezTo>
                  <a:cubicBezTo>
                    <a:pt x="6" y="8"/>
                    <a:pt x="6" y="8"/>
                    <a:pt x="6" y="7"/>
                  </a:cubicBezTo>
                  <a:cubicBezTo>
                    <a:pt x="4" y="5"/>
                    <a:pt x="0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9"/>
            <p:cNvSpPr/>
            <p:nvPr/>
          </p:nvSpPr>
          <p:spPr bwMode="auto">
            <a:xfrm>
              <a:off x="6635087" y="2114868"/>
              <a:ext cx="79375" cy="109538"/>
            </a:xfrm>
            <a:custGeom>
              <a:avLst/>
              <a:gdLst>
                <a:gd name="T0" fmla="*/ 13 w 21"/>
                <a:gd name="T1" fmla="*/ 0 h 29"/>
                <a:gd name="T2" fmla="*/ 21 w 21"/>
                <a:gd name="T3" fmla="*/ 23 h 29"/>
                <a:gd name="T4" fmla="*/ 18 w 21"/>
                <a:gd name="T5" fmla="*/ 25 h 29"/>
                <a:gd name="T6" fmla="*/ 0 w 21"/>
                <a:gd name="T7" fmla="*/ 6 h 29"/>
                <a:gd name="T8" fmla="*/ 0 w 21"/>
                <a:gd name="T9" fmla="*/ 5 h 29"/>
                <a:gd name="T10" fmla="*/ 11 w 21"/>
                <a:gd name="T11" fmla="*/ 10 h 29"/>
                <a:gd name="T12" fmla="*/ 12 w 21"/>
                <a:gd name="T13" fmla="*/ 9 h 29"/>
                <a:gd name="T14" fmla="*/ 13 w 21"/>
                <a:gd name="T1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9">
                  <a:moveTo>
                    <a:pt x="13" y="0"/>
                  </a:moveTo>
                  <a:cubicBezTo>
                    <a:pt x="14" y="1"/>
                    <a:pt x="21" y="23"/>
                    <a:pt x="21" y="23"/>
                  </a:cubicBezTo>
                  <a:cubicBezTo>
                    <a:pt x="20" y="24"/>
                    <a:pt x="19" y="25"/>
                    <a:pt x="18" y="25"/>
                  </a:cubicBezTo>
                  <a:cubicBezTo>
                    <a:pt x="11" y="29"/>
                    <a:pt x="1" y="11"/>
                    <a:pt x="0" y="6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4" y="6"/>
                    <a:pt x="8" y="8"/>
                    <a:pt x="11" y="10"/>
                  </a:cubicBezTo>
                  <a:cubicBezTo>
                    <a:pt x="11" y="9"/>
                    <a:pt x="11" y="9"/>
                    <a:pt x="12" y="9"/>
                  </a:cubicBezTo>
                  <a:cubicBezTo>
                    <a:pt x="12" y="6"/>
                    <a:pt x="13" y="3"/>
                    <a:pt x="13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0"/>
            <p:cNvSpPr/>
            <p:nvPr/>
          </p:nvSpPr>
          <p:spPr bwMode="auto">
            <a:xfrm>
              <a:off x="7120862" y="2133918"/>
              <a:ext cx="7938" cy="3175"/>
            </a:xfrm>
            <a:custGeom>
              <a:avLst/>
              <a:gdLst>
                <a:gd name="T0" fmla="*/ 0 w 2"/>
                <a:gd name="T1" fmla="*/ 0 h 1"/>
                <a:gd name="T2" fmla="*/ 1 w 2"/>
                <a:gd name="T3" fmla="*/ 1 h 1"/>
                <a:gd name="T4" fmla="*/ 2 w 2"/>
                <a:gd name="T5" fmla="*/ 1 h 1"/>
                <a:gd name="T6" fmla="*/ 1 w 2"/>
                <a:gd name="T7" fmla="*/ 0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1"/>
            <p:cNvSpPr/>
            <p:nvPr/>
          </p:nvSpPr>
          <p:spPr bwMode="auto">
            <a:xfrm>
              <a:off x="4598325" y="2145031"/>
              <a:ext cx="176213" cy="295275"/>
            </a:xfrm>
            <a:custGeom>
              <a:avLst/>
              <a:gdLst>
                <a:gd name="T0" fmla="*/ 30 w 47"/>
                <a:gd name="T1" fmla="*/ 0 h 77"/>
                <a:gd name="T2" fmla="*/ 42 w 47"/>
                <a:gd name="T3" fmla="*/ 8 h 77"/>
                <a:gd name="T4" fmla="*/ 42 w 47"/>
                <a:gd name="T5" fmla="*/ 14 h 77"/>
                <a:gd name="T6" fmla="*/ 38 w 47"/>
                <a:gd name="T7" fmla="*/ 19 h 77"/>
                <a:gd name="T8" fmla="*/ 35 w 47"/>
                <a:gd name="T9" fmla="*/ 37 h 77"/>
                <a:gd name="T10" fmla="*/ 35 w 47"/>
                <a:gd name="T11" fmla="*/ 36 h 77"/>
                <a:gd name="T12" fmla="*/ 42 w 47"/>
                <a:gd name="T13" fmla="*/ 20 h 77"/>
                <a:gd name="T14" fmla="*/ 42 w 47"/>
                <a:gd name="T15" fmla="*/ 20 h 77"/>
                <a:gd name="T16" fmla="*/ 45 w 47"/>
                <a:gd name="T17" fmla="*/ 25 h 77"/>
                <a:gd name="T18" fmla="*/ 46 w 47"/>
                <a:gd name="T19" fmla="*/ 24 h 77"/>
                <a:gd name="T20" fmla="*/ 46 w 47"/>
                <a:gd name="T21" fmla="*/ 25 h 77"/>
                <a:gd name="T22" fmla="*/ 47 w 47"/>
                <a:gd name="T23" fmla="*/ 31 h 77"/>
                <a:gd name="T24" fmla="*/ 37 w 47"/>
                <a:gd name="T25" fmla="*/ 61 h 77"/>
                <a:gd name="T26" fmla="*/ 28 w 47"/>
                <a:gd name="T27" fmla="*/ 77 h 77"/>
                <a:gd name="T28" fmla="*/ 22 w 47"/>
                <a:gd name="T29" fmla="*/ 31 h 77"/>
                <a:gd name="T30" fmla="*/ 11 w 47"/>
                <a:gd name="T31" fmla="*/ 35 h 77"/>
                <a:gd name="T32" fmla="*/ 2 w 47"/>
                <a:gd name="T33" fmla="*/ 16 h 77"/>
                <a:gd name="T34" fmla="*/ 3 w 47"/>
                <a:gd name="T35" fmla="*/ 16 h 77"/>
                <a:gd name="T36" fmla="*/ 6 w 47"/>
                <a:gd name="T37" fmla="*/ 18 h 77"/>
                <a:gd name="T38" fmla="*/ 30 w 47"/>
                <a:gd name="T3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7" h="77">
                  <a:moveTo>
                    <a:pt x="30" y="0"/>
                  </a:moveTo>
                  <a:cubicBezTo>
                    <a:pt x="36" y="1"/>
                    <a:pt x="38" y="5"/>
                    <a:pt x="42" y="8"/>
                  </a:cubicBezTo>
                  <a:cubicBezTo>
                    <a:pt x="42" y="10"/>
                    <a:pt x="42" y="13"/>
                    <a:pt x="42" y="14"/>
                  </a:cubicBezTo>
                  <a:cubicBezTo>
                    <a:pt x="41" y="16"/>
                    <a:pt x="39" y="17"/>
                    <a:pt x="38" y="19"/>
                  </a:cubicBezTo>
                  <a:cubicBezTo>
                    <a:pt x="37" y="22"/>
                    <a:pt x="34" y="33"/>
                    <a:pt x="35" y="37"/>
                  </a:cubicBezTo>
                  <a:cubicBezTo>
                    <a:pt x="35" y="37"/>
                    <a:pt x="35" y="36"/>
                    <a:pt x="35" y="36"/>
                  </a:cubicBezTo>
                  <a:cubicBezTo>
                    <a:pt x="39" y="32"/>
                    <a:pt x="38" y="24"/>
                    <a:pt x="42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3" y="22"/>
                    <a:pt x="43" y="23"/>
                    <a:pt x="45" y="25"/>
                  </a:cubicBezTo>
                  <a:cubicBezTo>
                    <a:pt x="45" y="25"/>
                    <a:pt x="45" y="25"/>
                    <a:pt x="46" y="24"/>
                  </a:cubicBezTo>
                  <a:cubicBezTo>
                    <a:pt x="46" y="24"/>
                    <a:pt x="46" y="24"/>
                    <a:pt x="46" y="25"/>
                  </a:cubicBezTo>
                  <a:cubicBezTo>
                    <a:pt x="46" y="27"/>
                    <a:pt x="47" y="30"/>
                    <a:pt x="47" y="31"/>
                  </a:cubicBezTo>
                  <a:cubicBezTo>
                    <a:pt x="45" y="41"/>
                    <a:pt x="39" y="51"/>
                    <a:pt x="37" y="61"/>
                  </a:cubicBezTo>
                  <a:cubicBezTo>
                    <a:pt x="35" y="68"/>
                    <a:pt x="36" y="77"/>
                    <a:pt x="28" y="77"/>
                  </a:cubicBezTo>
                  <a:cubicBezTo>
                    <a:pt x="14" y="67"/>
                    <a:pt x="26" y="47"/>
                    <a:pt x="22" y="31"/>
                  </a:cubicBezTo>
                  <a:cubicBezTo>
                    <a:pt x="19" y="30"/>
                    <a:pt x="14" y="34"/>
                    <a:pt x="11" y="35"/>
                  </a:cubicBezTo>
                  <a:cubicBezTo>
                    <a:pt x="4" y="32"/>
                    <a:pt x="0" y="25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7"/>
                    <a:pt x="6" y="18"/>
                  </a:cubicBezTo>
                  <a:cubicBezTo>
                    <a:pt x="17" y="15"/>
                    <a:pt x="21" y="5"/>
                    <a:pt x="30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2"/>
            <p:cNvSpPr/>
            <p:nvPr/>
          </p:nvSpPr>
          <p:spPr bwMode="auto">
            <a:xfrm>
              <a:off x="5941350" y="2183131"/>
              <a:ext cx="104775" cy="49213"/>
            </a:xfrm>
            <a:custGeom>
              <a:avLst/>
              <a:gdLst>
                <a:gd name="T0" fmla="*/ 1 w 28"/>
                <a:gd name="T1" fmla="*/ 1 h 13"/>
                <a:gd name="T2" fmla="*/ 27 w 28"/>
                <a:gd name="T3" fmla="*/ 2 h 13"/>
                <a:gd name="T4" fmla="*/ 28 w 28"/>
                <a:gd name="T5" fmla="*/ 4 h 13"/>
                <a:gd name="T6" fmla="*/ 27 w 28"/>
                <a:gd name="T7" fmla="*/ 8 h 13"/>
                <a:gd name="T8" fmla="*/ 15 w 28"/>
                <a:gd name="T9" fmla="*/ 13 h 13"/>
                <a:gd name="T10" fmla="*/ 17 w 28"/>
                <a:gd name="T11" fmla="*/ 11 h 13"/>
                <a:gd name="T12" fmla="*/ 17 w 28"/>
                <a:gd name="T13" fmla="*/ 10 h 13"/>
                <a:gd name="T14" fmla="*/ 0 w 28"/>
                <a:gd name="T15" fmla="*/ 2 h 13"/>
                <a:gd name="T16" fmla="*/ 1 w 28"/>
                <a:gd name="T1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3">
                  <a:moveTo>
                    <a:pt x="1" y="1"/>
                  </a:moveTo>
                  <a:cubicBezTo>
                    <a:pt x="9" y="0"/>
                    <a:pt x="20" y="0"/>
                    <a:pt x="27" y="2"/>
                  </a:cubicBezTo>
                  <a:cubicBezTo>
                    <a:pt x="27" y="3"/>
                    <a:pt x="28" y="3"/>
                    <a:pt x="28" y="4"/>
                  </a:cubicBezTo>
                  <a:cubicBezTo>
                    <a:pt x="28" y="5"/>
                    <a:pt x="27" y="7"/>
                    <a:pt x="27" y="8"/>
                  </a:cubicBezTo>
                  <a:cubicBezTo>
                    <a:pt x="24" y="11"/>
                    <a:pt x="18" y="11"/>
                    <a:pt x="15" y="13"/>
                  </a:cubicBezTo>
                  <a:cubicBezTo>
                    <a:pt x="16" y="12"/>
                    <a:pt x="16" y="12"/>
                    <a:pt x="17" y="11"/>
                  </a:cubicBezTo>
                  <a:cubicBezTo>
                    <a:pt x="17" y="11"/>
                    <a:pt x="17" y="11"/>
                    <a:pt x="17" y="10"/>
                  </a:cubicBezTo>
                  <a:cubicBezTo>
                    <a:pt x="9" y="12"/>
                    <a:pt x="4" y="6"/>
                    <a:pt x="0" y="2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3"/>
            <p:cNvSpPr>
              <a:spLocks noEditPoints="1"/>
            </p:cNvSpPr>
            <p:nvPr/>
          </p:nvSpPr>
          <p:spPr bwMode="auto">
            <a:xfrm>
              <a:off x="4096675" y="1987868"/>
              <a:ext cx="365125" cy="593725"/>
            </a:xfrm>
            <a:custGeom>
              <a:avLst/>
              <a:gdLst>
                <a:gd name="T0" fmla="*/ 80 w 97"/>
                <a:gd name="T1" fmla="*/ 56 h 155"/>
                <a:gd name="T2" fmla="*/ 79 w 97"/>
                <a:gd name="T3" fmla="*/ 56 h 155"/>
                <a:gd name="T4" fmla="*/ 81 w 97"/>
                <a:gd name="T5" fmla="*/ 38 h 155"/>
                <a:gd name="T6" fmla="*/ 82 w 97"/>
                <a:gd name="T7" fmla="*/ 38 h 155"/>
                <a:gd name="T8" fmla="*/ 95 w 97"/>
                <a:gd name="T9" fmla="*/ 38 h 155"/>
                <a:gd name="T10" fmla="*/ 97 w 97"/>
                <a:gd name="T11" fmla="*/ 36 h 155"/>
                <a:gd name="T12" fmla="*/ 83 w 97"/>
                <a:gd name="T13" fmla="*/ 31 h 155"/>
                <a:gd name="T14" fmla="*/ 83 w 97"/>
                <a:gd name="T15" fmla="*/ 31 h 155"/>
                <a:gd name="T16" fmla="*/ 76 w 97"/>
                <a:gd name="T17" fmla="*/ 16 h 155"/>
                <a:gd name="T18" fmla="*/ 76 w 97"/>
                <a:gd name="T19" fmla="*/ 15 h 155"/>
                <a:gd name="T20" fmla="*/ 94 w 97"/>
                <a:gd name="T21" fmla="*/ 12 h 155"/>
                <a:gd name="T22" fmla="*/ 94 w 97"/>
                <a:gd name="T23" fmla="*/ 6 h 155"/>
                <a:gd name="T24" fmla="*/ 83 w 97"/>
                <a:gd name="T25" fmla="*/ 0 h 155"/>
                <a:gd name="T26" fmla="*/ 45 w 97"/>
                <a:gd name="T27" fmla="*/ 8 h 155"/>
                <a:gd name="T28" fmla="*/ 30 w 97"/>
                <a:gd name="T29" fmla="*/ 10 h 155"/>
                <a:gd name="T30" fmla="*/ 29 w 97"/>
                <a:gd name="T31" fmla="*/ 11 h 155"/>
                <a:gd name="T32" fmla="*/ 52 w 97"/>
                <a:gd name="T33" fmla="*/ 24 h 155"/>
                <a:gd name="T34" fmla="*/ 51 w 97"/>
                <a:gd name="T35" fmla="*/ 37 h 155"/>
                <a:gd name="T36" fmla="*/ 38 w 97"/>
                <a:gd name="T37" fmla="*/ 41 h 155"/>
                <a:gd name="T38" fmla="*/ 34 w 97"/>
                <a:gd name="T39" fmla="*/ 35 h 155"/>
                <a:gd name="T40" fmla="*/ 23 w 97"/>
                <a:gd name="T41" fmla="*/ 59 h 155"/>
                <a:gd name="T42" fmla="*/ 26 w 97"/>
                <a:gd name="T43" fmla="*/ 61 h 155"/>
                <a:gd name="T44" fmla="*/ 31 w 97"/>
                <a:gd name="T45" fmla="*/ 60 h 155"/>
                <a:gd name="T46" fmla="*/ 36 w 97"/>
                <a:gd name="T47" fmla="*/ 58 h 155"/>
                <a:gd name="T48" fmla="*/ 40 w 97"/>
                <a:gd name="T49" fmla="*/ 52 h 155"/>
                <a:gd name="T50" fmla="*/ 49 w 97"/>
                <a:gd name="T51" fmla="*/ 46 h 155"/>
                <a:gd name="T52" fmla="*/ 50 w 97"/>
                <a:gd name="T53" fmla="*/ 46 h 155"/>
                <a:gd name="T54" fmla="*/ 51 w 97"/>
                <a:gd name="T55" fmla="*/ 61 h 155"/>
                <a:gd name="T56" fmla="*/ 37 w 97"/>
                <a:gd name="T57" fmla="*/ 65 h 155"/>
                <a:gd name="T58" fmla="*/ 9 w 97"/>
                <a:gd name="T59" fmla="*/ 73 h 155"/>
                <a:gd name="T60" fmla="*/ 8 w 97"/>
                <a:gd name="T61" fmla="*/ 74 h 155"/>
                <a:gd name="T62" fmla="*/ 17 w 97"/>
                <a:gd name="T63" fmla="*/ 79 h 155"/>
                <a:gd name="T64" fmla="*/ 47 w 97"/>
                <a:gd name="T65" fmla="*/ 70 h 155"/>
                <a:gd name="T66" fmla="*/ 48 w 97"/>
                <a:gd name="T67" fmla="*/ 70 h 155"/>
                <a:gd name="T68" fmla="*/ 40 w 97"/>
                <a:gd name="T69" fmla="*/ 86 h 155"/>
                <a:gd name="T70" fmla="*/ 20 w 97"/>
                <a:gd name="T71" fmla="*/ 121 h 155"/>
                <a:gd name="T72" fmla="*/ 13 w 97"/>
                <a:gd name="T73" fmla="*/ 131 h 155"/>
                <a:gd name="T74" fmla="*/ 13 w 97"/>
                <a:gd name="T75" fmla="*/ 133 h 155"/>
                <a:gd name="T76" fmla="*/ 0 w 97"/>
                <a:gd name="T77" fmla="*/ 151 h 155"/>
                <a:gd name="T78" fmla="*/ 1 w 97"/>
                <a:gd name="T79" fmla="*/ 155 h 155"/>
                <a:gd name="T80" fmla="*/ 6 w 97"/>
                <a:gd name="T81" fmla="*/ 148 h 155"/>
                <a:gd name="T82" fmla="*/ 11 w 97"/>
                <a:gd name="T83" fmla="*/ 147 h 155"/>
                <a:gd name="T84" fmla="*/ 20 w 97"/>
                <a:gd name="T85" fmla="*/ 134 h 155"/>
                <a:gd name="T86" fmla="*/ 22 w 97"/>
                <a:gd name="T87" fmla="*/ 132 h 155"/>
                <a:gd name="T88" fmla="*/ 20 w 97"/>
                <a:gd name="T89" fmla="*/ 132 h 155"/>
                <a:gd name="T90" fmla="*/ 38 w 97"/>
                <a:gd name="T91" fmla="*/ 100 h 155"/>
                <a:gd name="T92" fmla="*/ 46 w 97"/>
                <a:gd name="T93" fmla="*/ 89 h 155"/>
                <a:gd name="T94" fmla="*/ 63 w 97"/>
                <a:gd name="T95" fmla="*/ 66 h 155"/>
                <a:gd name="T96" fmla="*/ 80 w 97"/>
                <a:gd name="T97" fmla="*/ 61 h 155"/>
                <a:gd name="T98" fmla="*/ 95 w 97"/>
                <a:gd name="T99" fmla="*/ 62 h 155"/>
                <a:gd name="T100" fmla="*/ 97 w 97"/>
                <a:gd name="T101" fmla="*/ 59 h 155"/>
                <a:gd name="T102" fmla="*/ 80 w 97"/>
                <a:gd name="T103" fmla="*/ 56 h 155"/>
                <a:gd name="T104" fmla="*/ 67 w 97"/>
                <a:gd name="T105" fmla="*/ 58 h 155"/>
                <a:gd name="T106" fmla="*/ 65 w 97"/>
                <a:gd name="T107" fmla="*/ 59 h 155"/>
                <a:gd name="T108" fmla="*/ 65 w 97"/>
                <a:gd name="T109" fmla="*/ 53 h 155"/>
                <a:gd name="T110" fmla="*/ 65 w 97"/>
                <a:gd name="T111" fmla="*/ 53 h 155"/>
                <a:gd name="T112" fmla="*/ 67 w 97"/>
                <a:gd name="T113" fmla="*/ 58 h 155"/>
                <a:gd name="T114" fmla="*/ 67 w 97"/>
                <a:gd name="T115" fmla="*/ 58 h 155"/>
                <a:gd name="T116" fmla="*/ 69 w 97"/>
                <a:gd name="T117" fmla="*/ 48 h 155"/>
                <a:gd name="T118" fmla="*/ 68 w 97"/>
                <a:gd name="T119" fmla="*/ 49 h 155"/>
                <a:gd name="T120" fmla="*/ 66 w 97"/>
                <a:gd name="T121" fmla="*/ 48 h 155"/>
                <a:gd name="T122" fmla="*/ 69 w 97"/>
                <a:gd name="T123" fmla="*/ 20 h 155"/>
                <a:gd name="T124" fmla="*/ 69 w 97"/>
                <a:gd name="T125" fmla="*/ 48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7" h="155">
                  <a:moveTo>
                    <a:pt x="80" y="56"/>
                  </a:moveTo>
                  <a:cubicBezTo>
                    <a:pt x="80" y="56"/>
                    <a:pt x="79" y="56"/>
                    <a:pt x="79" y="56"/>
                  </a:cubicBezTo>
                  <a:cubicBezTo>
                    <a:pt x="80" y="51"/>
                    <a:pt x="82" y="46"/>
                    <a:pt x="81" y="38"/>
                  </a:cubicBezTo>
                  <a:cubicBezTo>
                    <a:pt x="82" y="38"/>
                    <a:pt x="82" y="38"/>
                    <a:pt x="82" y="38"/>
                  </a:cubicBezTo>
                  <a:cubicBezTo>
                    <a:pt x="87" y="40"/>
                    <a:pt x="90" y="43"/>
                    <a:pt x="95" y="38"/>
                  </a:cubicBezTo>
                  <a:cubicBezTo>
                    <a:pt x="96" y="38"/>
                    <a:pt x="96" y="36"/>
                    <a:pt x="97" y="36"/>
                  </a:cubicBezTo>
                  <a:cubicBezTo>
                    <a:pt x="96" y="30"/>
                    <a:pt x="89" y="30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0" y="24"/>
                    <a:pt x="84" y="19"/>
                    <a:pt x="76" y="16"/>
                  </a:cubicBezTo>
                  <a:cubicBezTo>
                    <a:pt x="76" y="16"/>
                    <a:pt x="76" y="16"/>
                    <a:pt x="76" y="15"/>
                  </a:cubicBezTo>
                  <a:cubicBezTo>
                    <a:pt x="77" y="15"/>
                    <a:pt x="92" y="12"/>
                    <a:pt x="94" y="12"/>
                  </a:cubicBezTo>
                  <a:cubicBezTo>
                    <a:pt x="95" y="11"/>
                    <a:pt x="95" y="8"/>
                    <a:pt x="94" y="6"/>
                  </a:cubicBezTo>
                  <a:cubicBezTo>
                    <a:pt x="93" y="3"/>
                    <a:pt x="89" y="0"/>
                    <a:pt x="83" y="0"/>
                  </a:cubicBezTo>
                  <a:cubicBezTo>
                    <a:pt x="73" y="6"/>
                    <a:pt x="57" y="5"/>
                    <a:pt x="45" y="8"/>
                  </a:cubicBezTo>
                  <a:cubicBezTo>
                    <a:pt x="40" y="9"/>
                    <a:pt x="35" y="7"/>
                    <a:pt x="30" y="10"/>
                  </a:cubicBezTo>
                  <a:cubicBezTo>
                    <a:pt x="30" y="10"/>
                    <a:pt x="30" y="10"/>
                    <a:pt x="29" y="11"/>
                  </a:cubicBezTo>
                  <a:cubicBezTo>
                    <a:pt x="36" y="23"/>
                    <a:pt x="34" y="25"/>
                    <a:pt x="52" y="24"/>
                  </a:cubicBezTo>
                  <a:cubicBezTo>
                    <a:pt x="53" y="28"/>
                    <a:pt x="50" y="33"/>
                    <a:pt x="51" y="37"/>
                  </a:cubicBezTo>
                  <a:cubicBezTo>
                    <a:pt x="48" y="39"/>
                    <a:pt x="42" y="41"/>
                    <a:pt x="38" y="41"/>
                  </a:cubicBezTo>
                  <a:cubicBezTo>
                    <a:pt x="37" y="39"/>
                    <a:pt x="36" y="37"/>
                    <a:pt x="34" y="35"/>
                  </a:cubicBezTo>
                  <a:cubicBezTo>
                    <a:pt x="25" y="37"/>
                    <a:pt x="22" y="49"/>
                    <a:pt x="23" y="59"/>
                  </a:cubicBezTo>
                  <a:cubicBezTo>
                    <a:pt x="24" y="60"/>
                    <a:pt x="25" y="60"/>
                    <a:pt x="26" y="61"/>
                  </a:cubicBezTo>
                  <a:cubicBezTo>
                    <a:pt x="28" y="62"/>
                    <a:pt x="29" y="60"/>
                    <a:pt x="31" y="60"/>
                  </a:cubicBezTo>
                  <a:cubicBezTo>
                    <a:pt x="32" y="59"/>
                    <a:pt x="34" y="59"/>
                    <a:pt x="36" y="58"/>
                  </a:cubicBezTo>
                  <a:cubicBezTo>
                    <a:pt x="37" y="56"/>
                    <a:pt x="39" y="54"/>
                    <a:pt x="40" y="52"/>
                  </a:cubicBezTo>
                  <a:cubicBezTo>
                    <a:pt x="44" y="50"/>
                    <a:pt x="47" y="50"/>
                    <a:pt x="49" y="46"/>
                  </a:cubicBezTo>
                  <a:cubicBezTo>
                    <a:pt x="49" y="46"/>
                    <a:pt x="50" y="46"/>
                    <a:pt x="50" y="46"/>
                  </a:cubicBezTo>
                  <a:cubicBezTo>
                    <a:pt x="50" y="51"/>
                    <a:pt x="51" y="55"/>
                    <a:pt x="51" y="61"/>
                  </a:cubicBezTo>
                  <a:cubicBezTo>
                    <a:pt x="47" y="64"/>
                    <a:pt x="42" y="64"/>
                    <a:pt x="37" y="65"/>
                  </a:cubicBezTo>
                  <a:cubicBezTo>
                    <a:pt x="29" y="68"/>
                    <a:pt x="19" y="73"/>
                    <a:pt x="9" y="73"/>
                  </a:cubicBezTo>
                  <a:cubicBezTo>
                    <a:pt x="9" y="73"/>
                    <a:pt x="8" y="74"/>
                    <a:pt x="8" y="74"/>
                  </a:cubicBezTo>
                  <a:cubicBezTo>
                    <a:pt x="10" y="77"/>
                    <a:pt x="14" y="78"/>
                    <a:pt x="17" y="79"/>
                  </a:cubicBezTo>
                  <a:cubicBezTo>
                    <a:pt x="22" y="81"/>
                    <a:pt x="46" y="72"/>
                    <a:pt x="47" y="70"/>
                  </a:cubicBezTo>
                  <a:cubicBezTo>
                    <a:pt x="47" y="70"/>
                    <a:pt x="47" y="70"/>
                    <a:pt x="48" y="70"/>
                  </a:cubicBezTo>
                  <a:cubicBezTo>
                    <a:pt x="47" y="76"/>
                    <a:pt x="42" y="81"/>
                    <a:pt x="40" y="86"/>
                  </a:cubicBezTo>
                  <a:cubicBezTo>
                    <a:pt x="34" y="98"/>
                    <a:pt x="27" y="109"/>
                    <a:pt x="20" y="121"/>
                  </a:cubicBezTo>
                  <a:cubicBezTo>
                    <a:pt x="18" y="124"/>
                    <a:pt x="15" y="127"/>
                    <a:pt x="13" y="131"/>
                  </a:cubicBezTo>
                  <a:cubicBezTo>
                    <a:pt x="12" y="132"/>
                    <a:pt x="13" y="131"/>
                    <a:pt x="13" y="133"/>
                  </a:cubicBezTo>
                  <a:cubicBezTo>
                    <a:pt x="9" y="139"/>
                    <a:pt x="4" y="145"/>
                    <a:pt x="0" y="151"/>
                  </a:cubicBezTo>
                  <a:cubicBezTo>
                    <a:pt x="0" y="153"/>
                    <a:pt x="0" y="154"/>
                    <a:pt x="1" y="155"/>
                  </a:cubicBezTo>
                  <a:cubicBezTo>
                    <a:pt x="4" y="154"/>
                    <a:pt x="4" y="150"/>
                    <a:pt x="6" y="148"/>
                  </a:cubicBezTo>
                  <a:cubicBezTo>
                    <a:pt x="8" y="147"/>
                    <a:pt x="9" y="147"/>
                    <a:pt x="11" y="147"/>
                  </a:cubicBezTo>
                  <a:cubicBezTo>
                    <a:pt x="13" y="146"/>
                    <a:pt x="20" y="136"/>
                    <a:pt x="20" y="134"/>
                  </a:cubicBezTo>
                  <a:cubicBezTo>
                    <a:pt x="21" y="133"/>
                    <a:pt x="21" y="133"/>
                    <a:pt x="22" y="132"/>
                  </a:cubicBezTo>
                  <a:cubicBezTo>
                    <a:pt x="21" y="132"/>
                    <a:pt x="21" y="132"/>
                    <a:pt x="20" y="132"/>
                  </a:cubicBezTo>
                  <a:cubicBezTo>
                    <a:pt x="25" y="121"/>
                    <a:pt x="32" y="110"/>
                    <a:pt x="38" y="100"/>
                  </a:cubicBezTo>
                  <a:cubicBezTo>
                    <a:pt x="41" y="97"/>
                    <a:pt x="44" y="93"/>
                    <a:pt x="46" y="89"/>
                  </a:cubicBezTo>
                  <a:cubicBezTo>
                    <a:pt x="51" y="80"/>
                    <a:pt x="54" y="71"/>
                    <a:pt x="63" y="66"/>
                  </a:cubicBezTo>
                  <a:cubicBezTo>
                    <a:pt x="67" y="63"/>
                    <a:pt x="74" y="62"/>
                    <a:pt x="80" y="61"/>
                  </a:cubicBezTo>
                  <a:cubicBezTo>
                    <a:pt x="85" y="61"/>
                    <a:pt x="91" y="65"/>
                    <a:pt x="95" y="62"/>
                  </a:cubicBezTo>
                  <a:cubicBezTo>
                    <a:pt x="96" y="61"/>
                    <a:pt x="96" y="60"/>
                    <a:pt x="97" y="59"/>
                  </a:cubicBezTo>
                  <a:cubicBezTo>
                    <a:pt x="94" y="55"/>
                    <a:pt x="85" y="53"/>
                    <a:pt x="80" y="56"/>
                  </a:cubicBezTo>
                  <a:close/>
                  <a:moveTo>
                    <a:pt x="67" y="58"/>
                  </a:moveTo>
                  <a:cubicBezTo>
                    <a:pt x="66" y="59"/>
                    <a:pt x="66" y="59"/>
                    <a:pt x="65" y="59"/>
                  </a:cubicBezTo>
                  <a:cubicBezTo>
                    <a:pt x="65" y="57"/>
                    <a:pt x="65" y="55"/>
                    <a:pt x="65" y="53"/>
                  </a:cubicBezTo>
                  <a:cubicBezTo>
                    <a:pt x="65" y="53"/>
                    <a:pt x="65" y="53"/>
                    <a:pt x="65" y="53"/>
                  </a:cubicBezTo>
                  <a:cubicBezTo>
                    <a:pt x="66" y="54"/>
                    <a:pt x="66" y="56"/>
                    <a:pt x="67" y="58"/>
                  </a:cubicBezTo>
                  <a:cubicBezTo>
                    <a:pt x="67" y="58"/>
                    <a:pt x="67" y="58"/>
                    <a:pt x="67" y="58"/>
                  </a:cubicBezTo>
                  <a:close/>
                  <a:moveTo>
                    <a:pt x="69" y="48"/>
                  </a:moveTo>
                  <a:cubicBezTo>
                    <a:pt x="68" y="49"/>
                    <a:pt x="68" y="49"/>
                    <a:pt x="68" y="49"/>
                  </a:cubicBezTo>
                  <a:cubicBezTo>
                    <a:pt x="67" y="48"/>
                    <a:pt x="66" y="48"/>
                    <a:pt x="66" y="48"/>
                  </a:cubicBezTo>
                  <a:cubicBezTo>
                    <a:pt x="63" y="42"/>
                    <a:pt x="67" y="24"/>
                    <a:pt x="69" y="20"/>
                  </a:cubicBezTo>
                  <a:cubicBezTo>
                    <a:pt x="72" y="24"/>
                    <a:pt x="68" y="42"/>
                    <a:pt x="69" y="48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4"/>
            <p:cNvSpPr/>
            <p:nvPr/>
          </p:nvSpPr>
          <p:spPr bwMode="auto">
            <a:xfrm>
              <a:off x="5284125" y="2194243"/>
              <a:ext cx="125413" cy="107950"/>
            </a:xfrm>
            <a:custGeom>
              <a:avLst/>
              <a:gdLst>
                <a:gd name="T0" fmla="*/ 10 w 33"/>
                <a:gd name="T1" fmla="*/ 1 h 28"/>
                <a:gd name="T2" fmla="*/ 14 w 33"/>
                <a:gd name="T3" fmla="*/ 3 h 28"/>
                <a:gd name="T4" fmla="*/ 20 w 33"/>
                <a:gd name="T5" fmla="*/ 1 h 28"/>
                <a:gd name="T6" fmla="*/ 31 w 33"/>
                <a:gd name="T7" fmla="*/ 6 h 28"/>
                <a:gd name="T8" fmla="*/ 6 w 33"/>
                <a:gd name="T9" fmla="*/ 2 h 28"/>
                <a:gd name="T10" fmla="*/ 7 w 33"/>
                <a:gd name="T11" fmla="*/ 1 h 28"/>
                <a:gd name="T12" fmla="*/ 8 w 33"/>
                <a:gd name="T13" fmla="*/ 3 h 28"/>
                <a:gd name="T14" fmla="*/ 10 w 33"/>
                <a:gd name="T15" fmla="*/ 2 h 28"/>
                <a:gd name="T16" fmla="*/ 10 w 33"/>
                <a:gd name="T1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8">
                  <a:moveTo>
                    <a:pt x="10" y="1"/>
                  </a:moveTo>
                  <a:cubicBezTo>
                    <a:pt x="12" y="1"/>
                    <a:pt x="13" y="2"/>
                    <a:pt x="14" y="3"/>
                  </a:cubicBezTo>
                  <a:cubicBezTo>
                    <a:pt x="16" y="3"/>
                    <a:pt x="18" y="1"/>
                    <a:pt x="20" y="1"/>
                  </a:cubicBezTo>
                  <a:cubicBezTo>
                    <a:pt x="23" y="0"/>
                    <a:pt x="29" y="5"/>
                    <a:pt x="31" y="6"/>
                  </a:cubicBezTo>
                  <a:cubicBezTo>
                    <a:pt x="33" y="28"/>
                    <a:pt x="0" y="17"/>
                    <a:pt x="6" y="2"/>
                  </a:cubicBezTo>
                  <a:cubicBezTo>
                    <a:pt x="6" y="2"/>
                    <a:pt x="6" y="2"/>
                    <a:pt x="7" y="1"/>
                  </a:cubicBezTo>
                  <a:cubicBezTo>
                    <a:pt x="7" y="2"/>
                    <a:pt x="7" y="2"/>
                    <a:pt x="8" y="3"/>
                  </a:cubicBezTo>
                  <a:cubicBezTo>
                    <a:pt x="8" y="3"/>
                    <a:pt x="9" y="2"/>
                    <a:pt x="10" y="2"/>
                  </a:cubicBezTo>
                  <a:cubicBezTo>
                    <a:pt x="10" y="2"/>
                    <a:pt x="10" y="2"/>
                    <a:pt x="10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5"/>
            <p:cNvSpPr>
              <a:spLocks noEditPoints="1"/>
            </p:cNvSpPr>
            <p:nvPr/>
          </p:nvSpPr>
          <p:spPr bwMode="auto">
            <a:xfrm>
              <a:off x="4752312" y="1895793"/>
              <a:ext cx="271463" cy="539750"/>
            </a:xfrm>
            <a:custGeom>
              <a:avLst/>
              <a:gdLst>
                <a:gd name="T0" fmla="*/ 54 w 72"/>
                <a:gd name="T1" fmla="*/ 41 h 141"/>
                <a:gd name="T2" fmla="*/ 49 w 72"/>
                <a:gd name="T3" fmla="*/ 43 h 141"/>
                <a:gd name="T4" fmla="*/ 48 w 72"/>
                <a:gd name="T5" fmla="*/ 6 h 141"/>
                <a:gd name="T6" fmla="*/ 43 w 72"/>
                <a:gd name="T7" fmla="*/ 35 h 141"/>
                <a:gd name="T8" fmla="*/ 30 w 72"/>
                <a:gd name="T9" fmla="*/ 48 h 141"/>
                <a:gd name="T10" fmla="*/ 26 w 72"/>
                <a:gd name="T11" fmla="*/ 39 h 141"/>
                <a:gd name="T12" fmla="*/ 18 w 72"/>
                <a:gd name="T13" fmla="*/ 30 h 141"/>
                <a:gd name="T14" fmla="*/ 20 w 72"/>
                <a:gd name="T15" fmla="*/ 49 h 141"/>
                <a:gd name="T16" fmla="*/ 0 w 72"/>
                <a:gd name="T17" fmla="*/ 55 h 141"/>
                <a:gd name="T18" fmla="*/ 27 w 72"/>
                <a:gd name="T19" fmla="*/ 73 h 141"/>
                <a:gd name="T20" fmla="*/ 33 w 72"/>
                <a:gd name="T21" fmla="*/ 71 h 141"/>
                <a:gd name="T22" fmla="*/ 18 w 72"/>
                <a:gd name="T23" fmla="*/ 81 h 141"/>
                <a:gd name="T24" fmla="*/ 23 w 72"/>
                <a:gd name="T25" fmla="*/ 99 h 141"/>
                <a:gd name="T26" fmla="*/ 26 w 72"/>
                <a:gd name="T27" fmla="*/ 93 h 141"/>
                <a:gd name="T28" fmla="*/ 32 w 72"/>
                <a:gd name="T29" fmla="*/ 100 h 141"/>
                <a:gd name="T30" fmla="*/ 12 w 72"/>
                <a:gd name="T31" fmla="*/ 104 h 141"/>
                <a:gd name="T32" fmla="*/ 31 w 72"/>
                <a:gd name="T33" fmla="*/ 105 h 141"/>
                <a:gd name="T34" fmla="*/ 31 w 72"/>
                <a:gd name="T35" fmla="*/ 113 h 141"/>
                <a:gd name="T36" fmla="*/ 13 w 72"/>
                <a:gd name="T37" fmla="*/ 116 h 141"/>
                <a:gd name="T38" fmla="*/ 31 w 72"/>
                <a:gd name="T39" fmla="*/ 117 h 141"/>
                <a:gd name="T40" fmla="*/ 30 w 72"/>
                <a:gd name="T41" fmla="*/ 124 h 141"/>
                <a:gd name="T42" fmla="*/ 31 w 72"/>
                <a:gd name="T43" fmla="*/ 129 h 141"/>
                <a:gd name="T44" fmla="*/ 4 w 72"/>
                <a:gd name="T45" fmla="*/ 132 h 141"/>
                <a:gd name="T46" fmla="*/ 34 w 72"/>
                <a:gd name="T47" fmla="*/ 136 h 141"/>
                <a:gd name="T48" fmla="*/ 63 w 72"/>
                <a:gd name="T49" fmla="*/ 140 h 141"/>
                <a:gd name="T50" fmla="*/ 64 w 72"/>
                <a:gd name="T51" fmla="*/ 135 h 141"/>
                <a:gd name="T52" fmla="*/ 37 w 72"/>
                <a:gd name="T53" fmla="*/ 129 h 141"/>
                <a:gd name="T54" fmla="*/ 38 w 72"/>
                <a:gd name="T55" fmla="*/ 116 h 141"/>
                <a:gd name="T56" fmla="*/ 51 w 72"/>
                <a:gd name="T57" fmla="*/ 113 h 141"/>
                <a:gd name="T58" fmla="*/ 37 w 72"/>
                <a:gd name="T59" fmla="*/ 105 h 141"/>
                <a:gd name="T60" fmla="*/ 52 w 72"/>
                <a:gd name="T61" fmla="*/ 101 h 141"/>
                <a:gd name="T62" fmla="*/ 37 w 72"/>
                <a:gd name="T63" fmla="*/ 100 h 141"/>
                <a:gd name="T64" fmla="*/ 51 w 72"/>
                <a:gd name="T65" fmla="*/ 93 h 141"/>
                <a:gd name="T66" fmla="*/ 58 w 72"/>
                <a:gd name="T67" fmla="*/ 89 h 141"/>
                <a:gd name="T68" fmla="*/ 39 w 72"/>
                <a:gd name="T69" fmla="*/ 77 h 141"/>
                <a:gd name="T70" fmla="*/ 39 w 72"/>
                <a:gd name="T71" fmla="*/ 70 h 141"/>
                <a:gd name="T72" fmla="*/ 49 w 72"/>
                <a:gd name="T73" fmla="*/ 65 h 141"/>
                <a:gd name="T74" fmla="*/ 44 w 72"/>
                <a:gd name="T75" fmla="*/ 59 h 141"/>
                <a:gd name="T76" fmla="*/ 50 w 72"/>
                <a:gd name="T77" fmla="*/ 50 h 141"/>
                <a:gd name="T78" fmla="*/ 71 w 72"/>
                <a:gd name="T79" fmla="*/ 42 h 141"/>
                <a:gd name="T80" fmla="*/ 24 w 72"/>
                <a:gd name="T81" fmla="*/ 91 h 141"/>
                <a:gd name="T82" fmla="*/ 32 w 72"/>
                <a:gd name="T83" fmla="*/ 82 h 141"/>
                <a:gd name="T84" fmla="*/ 33 w 72"/>
                <a:gd name="T85" fmla="*/ 90 h 141"/>
                <a:gd name="T86" fmla="*/ 39 w 72"/>
                <a:gd name="T87" fmla="*/ 81 h 141"/>
                <a:gd name="T88" fmla="*/ 49 w 72"/>
                <a:gd name="T89" fmla="*/ 80 h 141"/>
                <a:gd name="T90" fmla="*/ 38 w 72"/>
                <a:gd name="T91" fmla="*/ 89 h 141"/>
                <a:gd name="T92" fmla="*/ 30 w 72"/>
                <a:gd name="T93" fmla="*/ 61 h 141"/>
                <a:gd name="T94" fmla="*/ 37 w 72"/>
                <a:gd name="T95" fmla="*/ 53 h 141"/>
                <a:gd name="T96" fmla="*/ 30 w 72"/>
                <a:gd name="T97" fmla="*/ 6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" h="141">
                  <a:moveTo>
                    <a:pt x="71" y="42"/>
                  </a:moveTo>
                  <a:cubicBezTo>
                    <a:pt x="69" y="39"/>
                    <a:pt x="58" y="40"/>
                    <a:pt x="54" y="41"/>
                  </a:cubicBezTo>
                  <a:cubicBezTo>
                    <a:pt x="54" y="42"/>
                    <a:pt x="53" y="43"/>
                    <a:pt x="52" y="44"/>
                  </a:cubicBezTo>
                  <a:cubicBezTo>
                    <a:pt x="51" y="43"/>
                    <a:pt x="50" y="43"/>
                    <a:pt x="49" y="43"/>
                  </a:cubicBezTo>
                  <a:cubicBezTo>
                    <a:pt x="47" y="32"/>
                    <a:pt x="61" y="2"/>
                    <a:pt x="47" y="0"/>
                  </a:cubicBezTo>
                  <a:cubicBezTo>
                    <a:pt x="47" y="2"/>
                    <a:pt x="48" y="4"/>
                    <a:pt x="48" y="6"/>
                  </a:cubicBezTo>
                  <a:cubicBezTo>
                    <a:pt x="47" y="13"/>
                    <a:pt x="45" y="22"/>
                    <a:pt x="44" y="28"/>
                  </a:cubicBezTo>
                  <a:cubicBezTo>
                    <a:pt x="43" y="31"/>
                    <a:pt x="43" y="33"/>
                    <a:pt x="43" y="35"/>
                  </a:cubicBezTo>
                  <a:cubicBezTo>
                    <a:pt x="42" y="38"/>
                    <a:pt x="41" y="42"/>
                    <a:pt x="41" y="45"/>
                  </a:cubicBezTo>
                  <a:cubicBezTo>
                    <a:pt x="39" y="46"/>
                    <a:pt x="33" y="49"/>
                    <a:pt x="30" y="48"/>
                  </a:cubicBezTo>
                  <a:cubicBezTo>
                    <a:pt x="29" y="47"/>
                    <a:pt x="29" y="47"/>
                    <a:pt x="27" y="46"/>
                  </a:cubicBezTo>
                  <a:cubicBezTo>
                    <a:pt x="25" y="44"/>
                    <a:pt x="27" y="42"/>
                    <a:pt x="26" y="39"/>
                  </a:cubicBezTo>
                  <a:cubicBezTo>
                    <a:pt x="25" y="35"/>
                    <a:pt x="22" y="33"/>
                    <a:pt x="19" y="30"/>
                  </a:cubicBezTo>
                  <a:cubicBezTo>
                    <a:pt x="19" y="30"/>
                    <a:pt x="18" y="30"/>
                    <a:pt x="18" y="30"/>
                  </a:cubicBezTo>
                  <a:cubicBezTo>
                    <a:pt x="18" y="30"/>
                    <a:pt x="17" y="31"/>
                    <a:pt x="17" y="31"/>
                  </a:cubicBezTo>
                  <a:cubicBezTo>
                    <a:pt x="18" y="34"/>
                    <a:pt x="21" y="48"/>
                    <a:pt x="20" y="49"/>
                  </a:cubicBezTo>
                  <a:cubicBezTo>
                    <a:pt x="19" y="50"/>
                    <a:pt x="2" y="54"/>
                    <a:pt x="0" y="5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7" y="59"/>
                    <a:pt x="13" y="58"/>
                    <a:pt x="21" y="59"/>
                  </a:cubicBezTo>
                  <a:cubicBezTo>
                    <a:pt x="23" y="66"/>
                    <a:pt x="23" y="70"/>
                    <a:pt x="27" y="73"/>
                  </a:cubicBezTo>
                  <a:cubicBezTo>
                    <a:pt x="30" y="73"/>
                    <a:pt x="31" y="72"/>
                    <a:pt x="32" y="71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4" y="79"/>
                    <a:pt x="33" y="77"/>
                    <a:pt x="27" y="78"/>
                  </a:cubicBezTo>
                  <a:cubicBezTo>
                    <a:pt x="25" y="79"/>
                    <a:pt x="20" y="81"/>
                    <a:pt x="18" y="81"/>
                  </a:cubicBezTo>
                  <a:cubicBezTo>
                    <a:pt x="15" y="80"/>
                    <a:pt x="10" y="78"/>
                    <a:pt x="6" y="78"/>
                  </a:cubicBezTo>
                  <a:cubicBezTo>
                    <a:pt x="5" y="81"/>
                    <a:pt x="18" y="99"/>
                    <a:pt x="23" y="99"/>
                  </a:cubicBezTo>
                  <a:cubicBezTo>
                    <a:pt x="25" y="98"/>
                    <a:pt x="26" y="97"/>
                    <a:pt x="27" y="96"/>
                  </a:cubicBezTo>
                  <a:cubicBezTo>
                    <a:pt x="27" y="95"/>
                    <a:pt x="27" y="95"/>
                    <a:pt x="26" y="93"/>
                  </a:cubicBezTo>
                  <a:cubicBezTo>
                    <a:pt x="28" y="93"/>
                    <a:pt x="30" y="93"/>
                    <a:pt x="32" y="93"/>
                  </a:cubicBezTo>
                  <a:cubicBezTo>
                    <a:pt x="33" y="95"/>
                    <a:pt x="32" y="98"/>
                    <a:pt x="32" y="100"/>
                  </a:cubicBezTo>
                  <a:cubicBezTo>
                    <a:pt x="29" y="101"/>
                    <a:pt x="16" y="103"/>
                    <a:pt x="12" y="103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3" y="105"/>
                    <a:pt x="14" y="107"/>
                    <a:pt x="15" y="108"/>
                  </a:cubicBezTo>
                  <a:cubicBezTo>
                    <a:pt x="18" y="109"/>
                    <a:pt x="27" y="105"/>
                    <a:pt x="31" y="105"/>
                  </a:cubicBezTo>
                  <a:cubicBezTo>
                    <a:pt x="32" y="105"/>
                    <a:pt x="32" y="105"/>
                    <a:pt x="32" y="106"/>
                  </a:cubicBezTo>
                  <a:cubicBezTo>
                    <a:pt x="33" y="108"/>
                    <a:pt x="32" y="111"/>
                    <a:pt x="31" y="113"/>
                  </a:cubicBezTo>
                  <a:cubicBezTo>
                    <a:pt x="26" y="114"/>
                    <a:pt x="20" y="115"/>
                    <a:pt x="14" y="114"/>
                  </a:cubicBezTo>
                  <a:cubicBezTo>
                    <a:pt x="13" y="115"/>
                    <a:pt x="13" y="115"/>
                    <a:pt x="13" y="116"/>
                  </a:cubicBezTo>
                  <a:cubicBezTo>
                    <a:pt x="14" y="117"/>
                    <a:pt x="14" y="118"/>
                    <a:pt x="16" y="119"/>
                  </a:cubicBezTo>
                  <a:cubicBezTo>
                    <a:pt x="20" y="120"/>
                    <a:pt x="27" y="118"/>
                    <a:pt x="31" y="117"/>
                  </a:cubicBezTo>
                  <a:cubicBezTo>
                    <a:pt x="31" y="119"/>
                    <a:pt x="31" y="122"/>
                    <a:pt x="31" y="124"/>
                  </a:cubicBezTo>
                  <a:cubicBezTo>
                    <a:pt x="30" y="125"/>
                    <a:pt x="30" y="124"/>
                    <a:pt x="30" y="124"/>
                  </a:cubicBezTo>
                  <a:cubicBezTo>
                    <a:pt x="29" y="124"/>
                    <a:pt x="29" y="124"/>
                    <a:pt x="29" y="124"/>
                  </a:cubicBezTo>
                  <a:cubicBezTo>
                    <a:pt x="30" y="126"/>
                    <a:pt x="30" y="127"/>
                    <a:pt x="31" y="129"/>
                  </a:cubicBezTo>
                  <a:cubicBezTo>
                    <a:pt x="23" y="131"/>
                    <a:pt x="11" y="130"/>
                    <a:pt x="4" y="130"/>
                  </a:cubicBezTo>
                  <a:cubicBezTo>
                    <a:pt x="4" y="130"/>
                    <a:pt x="4" y="131"/>
                    <a:pt x="4" y="132"/>
                  </a:cubicBezTo>
                  <a:cubicBezTo>
                    <a:pt x="9" y="138"/>
                    <a:pt x="17" y="135"/>
                    <a:pt x="28" y="135"/>
                  </a:cubicBezTo>
                  <a:cubicBezTo>
                    <a:pt x="30" y="135"/>
                    <a:pt x="33" y="137"/>
                    <a:pt x="34" y="136"/>
                  </a:cubicBezTo>
                  <a:cubicBezTo>
                    <a:pt x="37" y="136"/>
                    <a:pt x="42" y="134"/>
                    <a:pt x="46" y="136"/>
                  </a:cubicBezTo>
                  <a:cubicBezTo>
                    <a:pt x="51" y="137"/>
                    <a:pt x="58" y="141"/>
                    <a:pt x="63" y="140"/>
                  </a:cubicBezTo>
                  <a:cubicBezTo>
                    <a:pt x="64" y="139"/>
                    <a:pt x="64" y="139"/>
                    <a:pt x="64" y="138"/>
                  </a:cubicBezTo>
                  <a:cubicBezTo>
                    <a:pt x="64" y="137"/>
                    <a:pt x="64" y="136"/>
                    <a:pt x="64" y="135"/>
                  </a:cubicBezTo>
                  <a:cubicBezTo>
                    <a:pt x="60" y="132"/>
                    <a:pt x="55" y="130"/>
                    <a:pt x="51" y="129"/>
                  </a:cubicBezTo>
                  <a:cubicBezTo>
                    <a:pt x="46" y="128"/>
                    <a:pt x="41" y="130"/>
                    <a:pt x="37" y="129"/>
                  </a:cubicBezTo>
                  <a:cubicBezTo>
                    <a:pt x="35" y="127"/>
                    <a:pt x="37" y="120"/>
                    <a:pt x="37" y="117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43" y="114"/>
                    <a:pt x="48" y="118"/>
                    <a:pt x="52" y="116"/>
                  </a:cubicBezTo>
                  <a:cubicBezTo>
                    <a:pt x="52" y="115"/>
                    <a:pt x="52" y="114"/>
                    <a:pt x="51" y="113"/>
                  </a:cubicBezTo>
                  <a:cubicBezTo>
                    <a:pt x="47" y="111"/>
                    <a:pt x="43" y="112"/>
                    <a:pt x="38" y="112"/>
                  </a:cubicBezTo>
                  <a:cubicBezTo>
                    <a:pt x="37" y="110"/>
                    <a:pt x="37" y="107"/>
                    <a:pt x="37" y="105"/>
                  </a:cubicBezTo>
                  <a:cubicBezTo>
                    <a:pt x="42" y="105"/>
                    <a:pt x="48" y="106"/>
                    <a:pt x="52" y="104"/>
                  </a:cubicBezTo>
                  <a:cubicBezTo>
                    <a:pt x="52" y="103"/>
                    <a:pt x="52" y="102"/>
                    <a:pt x="52" y="101"/>
                  </a:cubicBezTo>
                  <a:cubicBezTo>
                    <a:pt x="52" y="101"/>
                    <a:pt x="52" y="100"/>
                    <a:pt x="52" y="100"/>
                  </a:cubicBezTo>
                  <a:cubicBezTo>
                    <a:pt x="48" y="99"/>
                    <a:pt x="42" y="100"/>
                    <a:pt x="37" y="100"/>
                  </a:cubicBezTo>
                  <a:cubicBezTo>
                    <a:pt x="37" y="98"/>
                    <a:pt x="38" y="96"/>
                    <a:pt x="38" y="94"/>
                  </a:cubicBezTo>
                  <a:cubicBezTo>
                    <a:pt x="41" y="93"/>
                    <a:pt x="47" y="95"/>
                    <a:pt x="51" y="93"/>
                  </a:cubicBezTo>
                  <a:cubicBezTo>
                    <a:pt x="51" y="93"/>
                    <a:pt x="52" y="92"/>
                    <a:pt x="52" y="91"/>
                  </a:cubicBezTo>
                  <a:cubicBezTo>
                    <a:pt x="54" y="90"/>
                    <a:pt x="56" y="90"/>
                    <a:pt x="58" y="89"/>
                  </a:cubicBezTo>
                  <a:cubicBezTo>
                    <a:pt x="60" y="87"/>
                    <a:pt x="63" y="85"/>
                    <a:pt x="65" y="82"/>
                  </a:cubicBezTo>
                  <a:cubicBezTo>
                    <a:pt x="65" y="70"/>
                    <a:pt x="48" y="76"/>
                    <a:pt x="39" y="77"/>
                  </a:cubicBezTo>
                  <a:cubicBezTo>
                    <a:pt x="38" y="77"/>
                    <a:pt x="38" y="77"/>
                    <a:pt x="38" y="77"/>
                  </a:cubicBezTo>
                  <a:cubicBezTo>
                    <a:pt x="38" y="75"/>
                    <a:pt x="38" y="72"/>
                    <a:pt x="39" y="70"/>
                  </a:cubicBezTo>
                  <a:cubicBezTo>
                    <a:pt x="40" y="68"/>
                    <a:pt x="44" y="68"/>
                    <a:pt x="46" y="68"/>
                  </a:cubicBezTo>
                  <a:cubicBezTo>
                    <a:pt x="47" y="67"/>
                    <a:pt x="48" y="66"/>
                    <a:pt x="49" y="65"/>
                  </a:cubicBezTo>
                  <a:cubicBezTo>
                    <a:pt x="49" y="63"/>
                    <a:pt x="48" y="62"/>
                    <a:pt x="48" y="60"/>
                  </a:cubicBezTo>
                  <a:cubicBezTo>
                    <a:pt x="47" y="60"/>
                    <a:pt x="46" y="59"/>
                    <a:pt x="44" y="59"/>
                  </a:cubicBezTo>
                  <a:cubicBezTo>
                    <a:pt x="44" y="56"/>
                    <a:pt x="46" y="54"/>
                    <a:pt x="48" y="52"/>
                  </a:cubicBezTo>
                  <a:cubicBezTo>
                    <a:pt x="49" y="51"/>
                    <a:pt x="49" y="51"/>
                    <a:pt x="50" y="50"/>
                  </a:cubicBezTo>
                  <a:cubicBezTo>
                    <a:pt x="54" y="47"/>
                    <a:pt x="62" y="48"/>
                    <a:pt x="67" y="49"/>
                  </a:cubicBezTo>
                  <a:cubicBezTo>
                    <a:pt x="69" y="49"/>
                    <a:pt x="72" y="45"/>
                    <a:pt x="71" y="42"/>
                  </a:cubicBezTo>
                  <a:close/>
                  <a:moveTo>
                    <a:pt x="33" y="90"/>
                  </a:moveTo>
                  <a:cubicBezTo>
                    <a:pt x="30" y="90"/>
                    <a:pt x="27" y="90"/>
                    <a:pt x="24" y="91"/>
                  </a:cubicBezTo>
                  <a:cubicBezTo>
                    <a:pt x="23" y="89"/>
                    <a:pt x="22" y="88"/>
                    <a:pt x="22" y="85"/>
                  </a:cubicBezTo>
                  <a:cubicBezTo>
                    <a:pt x="25" y="84"/>
                    <a:pt x="29" y="82"/>
                    <a:pt x="32" y="82"/>
                  </a:cubicBezTo>
                  <a:cubicBezTo>
                    <a:pt x="32" y="82"/>
                    <a:pt x="33" y="82"/>
                    <a:pt x="33" y="82"/>
                  </a:cubicBezTo>
                  <a:cubicBezTo>
                    <a:pt x="34" y="85"/>
                    <a:pt x="33" y="87"/>
                    <a:pt x="33" y="90"/>
                  </a:cubicBezTo>
                  <a:close/>
                  <a:moveTo>
                    <a:pt x="38" y="81"/>
                  </a:moveTo>
                  <a:cubicBezTo>
                    <a:pt x="38" y="81"/>
                    <a:pt x="39" y="81"/>
                    <a:pt x="39" y="81"/>
                  </a:cubicBezTo>
                  <a:cubicBezTo>
                    <a:pt x="41" y="80"/>
                    <a:pt x="42" y="80"/>
                    <a:pt x="44" y="80"/>
                  </a:cubicBezTo>
                  <a:cubicBezTo>
                    <a:pt x="46" y="80"/>
                    <a:pt x="48" y="80"/>
                    <a:pt x="49" y="80"/>
                  </a:cubicBezTo>
                  <a:cubicBezTo>
                    <a:pt x="49" y="80"/>
                    <a:pt x="49" y="80"/>
                    <a:pt x="50" y="80"/>
                  </a:cubicBezTo>
                  <a:cubicBezTo>
                    <a:pt x="47" y="83"/>
                    <a:pt x="43" y="89"/>
                    <a:pt x="38" y="89"/>
                  </a:cubicBezTo>
                  <a:cubicBezTo>
                    <a:pt x="38" y="86"/>
                    <a:pt x="38" y="84"/>
                    <a:pt x="38" y="81"/>
                  </a:cubicBezTo>
                  <a:close/>
                  <a:moveTo>
                    <a:pt x="30" y="61"/>
                  </a:moveTo>
                  <a:cubicBezTo>
                    <a:pt x="29" y="60"/>
                    <a:pt x="30" y="58"/>
                    <a:pt x="30" y="56"/>
                  </a:cubicBezTo>
                  <a:cubicBezTo>
                    <a:pt x="32" y="55"/>
                    <a:pt x="35" y="54"/>
                    <a:pt x="37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56"/>
                    <a:pt x="34" y="62"/>
                    <a:pt x="30" y="6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6"/>
            <p:cNvSpPr>
              <a:spLocks noEditPoints="1"/>
            </p:cNvSpPr>
            <p:nvPr/>
          </p:nvSpPr>
          <p:spPr bwMode="auto">
            <a:xfrm>
              <a:off x="2885412" y="1922781"/>
              <a:ext cx="455613" cy="558800"/>
            </a:xfrm>
            <a:custGeom>
              <a:avLst/>
              <a:gdLst>
                <a:gd name="T0" fmla="*/ 108 w 121"/>
                <a:gd name="T1" fmla="*/ 71 h 146"/>
                <a:gd name="T2" fmla="*/ 89 w 121"/>
                <a:gd name="T3" fmla="*/ 40 h 146"/>
                <a:gd name="T4" fmla="*/ 81 w 121"/>
                <a:gd name="T5" fmla="*/ 59 h 146"/>
                <a:gd name="T6" fmla="*/ 69 w 121"/>
                <a:gd name="T7" fmla="*/ 78 h 146"/>
                <a:gd name="T8" fmla="*/ 65 w 121"/>
                <a:gd name="T9" fmla="*/ 112 h 146"/>
                <a:gd name="T10" fmla="*/ 60 w 121"/>
                <a:gd name="T11" fmla="*/ 109 h 146"/>
                <a:gd name="T12" fmla="*/ 42 w 121"/>
                <a:gd name="T13" fmla="*/ 120 h 146"/>
                <a:gd name="T14" fmla="*/ 60 w 121"/>
                <a:gd name="T15" fmla="*/ 107 h 146"/>
                <a:gd name="T16" fmla="*/ 60 w 121"/>
                <a:gd name="T17" fmla="*/ 92 h 146"/>
                <a:gd name="T18" fmla="*/ 43 w 121"/>
                <a:gd name="T19" fmla="*/ 90 h 146"/>
                <a:gd name="T20" fmla="*/ 58 w 121"/>
                <a:gd name="T21" fmla="*/ 75 h 146"/>
                <a:gd name="T22" fmla="*/ 74 w 121"/>
                <a:gd name="T23" fmla="*/ 64 h 146"/>
                <a:gd name="T24" fmla="*/ 53 w 121"/>
                <a:gd name="T25" fmla="*/ 59 h 146"/>
                <a:gd name="T26" fmla="*/ 62 w 121"/>
                <a:gd name="T27" fmla="*/ 42 h 146"/>
                <a:gd name="T28" fmla="*/ 75 w 121"/>
                <a:gd name="T29" fmla="*/ 30 h 146"/>
                <a:gd name="T30" fmla="*/ 61 w 121"/>
                <a:gd name="T31" fmla="*/ 0 h 146"/>
                <a:gd name="T32" fmla="*/ 49 w 121"/>
                <a:gd name="T33" fmla="*/ 30 h 146"/>
                <a:gd name="T34" fmla="*/ 42 w 121"/>
                <a:gd name="T35" fmla="*/ 32 h 146"/>
                <a:gd name="T36" fmla="*/ 21 w 121"/>
                <a:gd name="T37" fmla="*/ 23 h 146"/>
                <a:gd name="T38" fmla="*/ 0 w 121"/>
                <a:gd name="T39" fmla="*/ 48 h 146"/>
                <a:gd name="T40" fmla="*/ 35 w 121"/>
                <a:gd name="T41" fmla="*/ 64 h 146"/>
                <a:gd name="T42" fmla="*/ 28 w 121"/>
                <a:gd name="T43" fmla="*/ 96 h 146"/>
                <a:gd name="T44" fmla="*/ 38 w 121"/>
                <a:gd name="T45" fmla="*/ 85 h 146"/>
                <a:gd name="T46" fmla="*/ 7 w 121"/>
                <a:gd name="T47" fmla="*/ 104 h 146"/>
                <a:gd name="T48" fmla="*/ 38 w 121"/>
                <a:gd name="T49" fmla="*/ 99 h 146"/>
                <a:gd name="T50" fmla="*/ 8 w 121"/>
                <a:gd name="T51" fmla="*/ 116 h 146"/>
                <a:gd name="T52" fmla="*/ 37 w 121"/>
                <a:gd name="T53" fmla="*/ 113 h 146"/>
                <a:gd name="T54" fmla="*/ 31 w 121"/>
                <a:gd name="T55" fmla="*/ 119 h 146"/>
                <a:gd name="T56" fmla="*/ 9 w 121"/>
                <a:gd name="T57" fmla="*/ 132 h 146"/>
                <a:gd name="T58" fmla="*/ 39 w 121"/>
                <a:gd name="T59" fmla="*/ 132 h 146"/>
                <a:gd name="T60" fmla="*/ 61 w 121"/>
                <a:gd name="T61" fmla="*/ 116 h 146"/>
                <a:gd name="T62" fmla="*/ 61 w 121"/>
                <a:gd name="T63" fmla="*/ 139 h 146"/>
                <a:gd name="T64" fmla="*/ 69 w 121"/>
                <a:gd name="T65" fmla="*/ 130 h 146"/>
                <a:gd name="T66" fmla="*/ 103 w 121"/>
                <a:gd name="T67" fmla="*/ 124 h 146"/>
                <a:gd name="T68" fmla="*/ 113 w 121"/>
                <a:gd name="T69" fmla="*/ 96 h 146"/>
                <a:gd name="T70" fmla="*/ 59 w 121"/>
                <a:gd name="T71" fmla="*/ 65 h 146"/>
                <a:gd name="T72" fmla="*/ 59 w 121"/>
                <a:gd name="T73" fmla="*/ 65 h 146"/>
                <a:gd name="T74" fmla="*/ 27 w 121"/>
                <a:gd name="T75" fmla="*/ 75 h 146"/>
                <a:gd name="T76" fmla="*/ 38 w 121"/>
                <a:gd name="T77" fmla="*/ 78 h 146"/>
                <a:gd name="T78" fmla="*/ 47 w 121"/>
                <a:gd name="T79" fmla="*/ 45 h 146"/>
                <a:gd name="T80" fmla="*/ 39 w 121"/>
                <a:gd name="T81" fmla="*/ 55 h 146"/>
                <a:gd name="T82" fmla="*/ 86 w 121"/>
                <a:gd name="T83" fmla="*/ 129 h 146"/>
                <a:gd name="T84" fmla="*/ 74 w 121"/>
                <a:gd name="T85" fmla="*/ 124 h 146"/>
                <a:gd name="T86" fmla="*/ 72 w 121"/>
                <a:gd name="T87" fmla="*/ 120 h 146"/>
                <a:gd name="T88" fmla="*/ 102 w 121"/>
                <a:gd name="T89" fmla="*/ 77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1" h="146">
                  <a:moveTo>
                    <a:pt x="116" y="76"/>
                  </a:moveTo>
                  <a:cubicBezTo>
                    <a:pt x="115" y="74"/>
                    <a:pt x="114" y="74"/>
                    <a:pt x="112" y="74"/>
                  </a:cubicBezTo>
                  <a:cubicBezTo>
                    <a:pt x="111" y="73"/>
                    <a:pt x="110" y="72"/>
                    <a:pt x="108" y="71"/>
                  </a:cubicBezTo>
                  <a:cubicBezTo>
                    <a:pt x="104" y="69"/>
                    <a:pt x="89" y="73"/>
                    <a:pt x="85" y="74"/>
                  </a:cubicBezTo>
                  <a:cubicBezTo>
                    <a:pt x="85" y="74"/>
                    <a:pt x="84" y="73"/>
                    <a:pt x="84" y="73"/>
                  </a:cubicBezTo>
                  <a:cubicBezTo>
                    <a:pt x="86" y="63"/>
                    <a:pt x="92" y="50"/>
                    <a:pt x="89" y="40"/>
                  </a:cubicBezTo>
                  <a:cubicBezTo>
                    <a:pt x="88" y="40"/>
                    <a:pt x="88" y="41"/>
                    <a:pt x="87" y="41"/>
                  </a:cubicBezTo>
                  <a:cubicBezTo>
                    <a:pt x="86" y="44"/>
                    <a:pt x="86" y="47"/>
                    <a:pt x="85" y="51"/>
                  </a:cubicBezTo>
                  <a:cubicBezTo>
                    <a:pt x="84" y="54"/>
                    <a:pt x="82" y="56"/>
                    <a:pt x="81" y="59"/>
                  </a:cubicBezTo>
                  <a:cubicBezTo>
                    <a:pt x="81" y="61"/>
                    <a:pt x="81" y="62"/>
                    <a:pt x="81" y="64"/>
                  </a:cubicBezTo>
                  <a:cubicBezTo>
                    <a:pt x="80" y="67"/>
                    <a:pt x="79" y="71"/>
                    <a:pt x="78" y="74"/>
                  </a:cubicBezTo>
                  <a:cubicBezTo>
                    <a:pt x="76" y="76"/>
                    <a:pt x="71" y="76"/>
                    <a:pt x="69" y="78"/>
                  </a:cubicBezTo>
                  <a:cubicBezTo>
                    <a:pt x="70" y="80"/>
                    <a:pt x="73" y="82"/>
                    <a:pt x="75" y="82"/>
                  </a:cubicBezTo>
                  <a:cubicBezTo>
                    <a:pt x="77" y="86"/>
                    <a:pt x="69" y="110"/>
                    <a:pt x="67" y="113"/>
                  </a:cubicBezTo>
                  <a:cubicBezTo>
                    <a:pt x="66" y="113"/>
                    <a:pt x="66" y="113"/>
                    <a:pt x="65" y="112"/>
                  </a:cubicBezTo>
                  <a:cubicBezTo>
                    <a:pt x="65" y="112"/>
                    <a:pt x="65" y="112"/>
                    <a:pt x="65" y="111"/>
                  </a:cubicBezTo>
                  <a:cubicBezTo>
                    <a:pt x="65" y="111"/>
                    <a:pt x="66" y="111"/>
                    <a:pt x="66" y="111"/>
                  </a:cubicBezTo>
                  <a:cubicBezTo>
                    <a:pt x="65" y="110"/>
                    <a:pt x="62" y="110"/>
                    <a:pt x="60" y="109"/>
                  </a:cubicBezTo>
                  <a:cubicBezTo>
                    <a:pt x="60" y="109"/>
                    <a:pt x="60" y="109"/>
                    <a:pt x="59" y="109"/>
                  </a:cubicBezTo>
                  <a:cubicBezTo>
                    <a:pt x="59" y="110"/>
                    <a:pt x="60" y="111"/>
                    <a:pt x="60" y="112"/>
                  </a:cubicBezTo>
                  <a:cubicBezTo>
                    <a:pt x="59" y="113"/>
                    <a:pt x="43" y="120"/>
                    <a:pt x="42" y="120"/>
                  </a:cubicBezTo>
                  <a:cubicBezTo>
                    <a:pt x="42" y="118"/>
                    <a:pt x="44" y="111"/>
                    <a:pt x="44" y="110"/>
                  </a:cubicBezTo>
                  <a:cubicBezTo>
                    <a:pt x="44" y="110"/>
                    <a:pt x="44" y="110"/>
                    <a:pt x="45" y="110"/>
                  </a:cubicBezTo>
                  <a:cubicBezTo>
                    <a:pt x="45" y="110"/>
                    <a:pt x="58" y="107"/>
                    <a:pt x="60" y="107"/>
                  </a:cubicBezTo>
                  <a:cubicBezTo>
                    <a:pt x="61" y="107"/>
                    <a:pt x="61" y="106"/>
                    <a:pt x="62" y="105"/>
                  </a:cubicBezTo>
                  <a:cubicBezTo>
                    <a:pt x="62" y="97"/>
                    <a:pt x="47" y="104"/>
                    <a:pt x="43" y="105"/>
                  </a:cubicBezTo>
                  <a:cubicBezTo>
                    <a:pt x="43" y="96"/>
                    <a:pt x="55" y="97"/>
                    <a:pt x="60" y="92"/>
                  </a:cubicBezTo>
                  <a:cubicBezTo>
                    <a:pt x="59" y="91"/>
                    <a:pt x="59" y="91"/>
                    <a:pt x="59" y="90"/>
                  </a:cubicBezTo>
                  <a:cubicBezTo>
                    <a:pt x="54" y="87"/>
                    <a:pt x="50" y="89"/>
                    <a:pt x="45" y="90"/>
                  </a:cubicBezTo>
                  <a:cubicBezTo>
                    <a:pt x="44" y="90"/>
                    <a:pt x="44" y="90"/>
                    <a:pt x="43" y="90"/>
                  </a:cubicBezTo>
                  <a:cubicBezTo>
                    <a:pt x="44" y="88"/>
                    <a:pt x="44" y="85"/>
                    <a:pt x="45" y="82"/>
                  </a:cubicBezTo>
                  <a:cubicBezTo>
                    <a:pt x="49" y="80"/>
                    <a:pt x="60" y="83"/>
                    <a:pt x="62" y="77"/>
                  </a:cubicBezTo>
                  <a:cubicBezTo>
                    <a:pt x="60" y="76"/>
                    <a:pt x="60" y="75"/>
                    <a:pt x="58" y="75"/>
                  </a:cubicBezTo>
                  <a:cubicBezTo>
                    <a:pt x="58" y="75"/>
                    <a:pt x="58" y="74"/>
                    <a:pt x="58" y="74"/>
                  </a:cubicBezTo>
                  <a:cubicBezTo>
                    <a:pt x="61" y="72"/>
                    <a:pt x="63" y="70"/>
                    <a:pt x="66" y="68"/>
                  </a:cubicBezTo>
                  <a:cubicBezTo>
                    <a:pt x="70" y="66"/>
                    <a:pt x="72" y="68"/>
                    <a:pt x="74" y="64"/>
                  </a:cubicBezTo>
                  <a:cubicBezTo>
                    <a:pt x="74" y="63"/>
                    <a:pt x="74" y="62"/>
                    <a:pt x="74" y="61"/>
                  </a:cubicBezTo>
                  <a:cubicBezTo>
                    <a:pt x="67" y="51"/>
                    <a:pt x="63" y="62"/>
                    <a:pt x="54" y="59"/>
                  </a:cubicBezTo>
                  <a:cubicBezTo>
                    <a:pt x="54" y="59"/>
                    <a:pt x="54" y="59"/>
                    <a:pt x="53" y="59"/>
                  </a:cubicBezTo>
                  <a:cubicBezTo>
                    <a:pt x="54" y="58"/>
                    <a:pt x="54" y="57"/>
                    <a:pt x="54" y="57"/>
                  </a:cubicBezTo>
                  <a:cubicBezTo>
                    <a:pt x="56" y="52"/>
                    <a:pt x="52" y="52"/>
                    <a:pt x="55" y="46"/>
                  </a:cubicBezTo>
                  <a:cubicBezTo>
                    <a:pt x="62" y="45"/>
                    <a:pt x="59" y="44"/>
                    <a:pt x="62" y="42"/>
                  </a:cubicBezTo>
                  <a:cubicBezTo>
                    <a:pt x="64" y="42"/>
                    <a:pt x="65" y="42"/>
                    <a:pt x="67" y="42"/>
                  </a:cubicBezTo>
                  <a:cubicBezTo>
                    <a:pt x="70" y="40"/>
                    <a:pt x="73" y="38"/>
                    <a:pt x="75" y="36"/>
                  </a:cubicBezTo>
                  <a:cubicBezTo>
                    <a:pt x="75" y="34"/>
                    <a:pt x="75" y="32"/>
                    <a:pt x="75" y="30"/>
                  </a:cubicBezTo>
                  <a:cubicBezTo>
                    <a:pt x="72" y="29"/>
                    <a:pt x="70" y="28"/>
                    <a:pt x="68" y="27"/>
                  </a:cubicBezTo>
                  <a:cubicBezTo>
                    <a:pt x="66" y="26"/>
                    <a:pt x="66" y="24"/>
                    <a:pt x="64" y="23"/>
                  </a:cubicBezTo>
                  <a:cubicBezTo>
                    <a:pt x="64" y="13"/>
                    <a:pt x="71" y="6"/>
                    <a:pt x="61" y="0"/>
                  </a:cubicBezTo>
                  <a:cubicBezTo>
                    <a:pt x="61" y="0"/>
                    <a:pt x="60" y="0"/>
                    <a:pt x="60" y="0"/>
                  </a:cubicBezTo>
                  <a:cubicBezTo>
                    <a:pt x="58" y="7"/>
                    <a:pt x="57" y="20"/>
                    <a:pt x="54" y="25"/>
                  </a:cubicBezTo>
                  <a:cubicBezTo>
                    <a:pt x="53" y="27"/>
                    <a:pt x="50" y="28"/>
                    <a:pt x="49" y="30"/>
                  </a:cubicBezTo>
                  <a:cubicBezTo>
                    <a:pt x="47" y="32"/>
                    <a:pt x="46" y="34"/>
                    <a:pt x="42" y="34"/>
                  </a:cubicBezTo>
                  <a:cubicBezTo>
                    <a:pt x="42" y="33"/>
                    <a:pt x="42" y="34"/>
                    <a:pt x="43" y="33"/>
                  </a:cubicBezTo>
                  <a:cubicBezTo>
                    <a:pt x="42" y="33"/>
                    <a:pt x="42" y="33"/>
                    <a:pt x="42" y="32"/>
                  </a:cubicBezTo>
                  <a:cubicBezTo>
                    <a:pt x="40" y="35"/>
                    <a:pt x="35" y="34"/>
                    <a:pt x="31" y="34"/>
                  </a:cubicBezTo>
                  <a:cubicBezTo>
                    <a:pt x="27" y="31"/>
                    <a:pt x="25" y="27"/>
                    <a:pt x="22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5"/>
                    <a:pt x="26" y="35"/>
                    <a:pt x="25" y="38"/>
                  </a:cubicBezTo>
                  <a:cubicBezTo>
                    <a:pt x="24" y="40"/>
                    <a:pt x="19" y="40"/>
                    <a:pt x="18" y="41"/>
                  </a:cubicBezTo>
                  <a:cubicBezTo>
                    <a:pt x="12" y="43"/>
                    <a:pt x="5" y="44"/>
                    <a:pt x="0" y="48"/>
                  </a:cubicBezTo>
                  <a:cubicBezTo>
                    <a:pt x="3" y="62"/>
                    <a:pt x="18" y="53"/>
                    <a:pt x="29" y="53"/>
                  </a:cubicBezTo>
                  <a:cubicBezTo>
                    <a:pt x="30" y="55"/>
                    <a:pt x="29" y="57"/>
                    <a:pt x="30" y="59"/>
                  </a:cubicBezTo>
                  <a:cubicBezTo>
                    <a:pt x="31" y="61"/>
                    <a:pt x="33" y="63"/>
                    <a:pt x="35" y="64"/>
                  </a:cubicBezTo>
                  <a:cubicBezTo>
                    <a:pt x="33" y="67"/>
                    <a:pt x="16" y="69"/>
                    <a:pt x="10" y="69"/>
                  </a:cubicBezTo>
                  <a:cubicBezTo>
                    <a:pt x="10" y="69"/>
                    <a:pt x="10" y="70"/>
                    <a:pt x="10" y="70"/>
                  </a:cubicBezTo>
                  <a:cubicBezTo>
                    <a:pt x="11" y="78"/>
                    <a:pt x="19" y="96"/>
                    <a:pt x="28" y="96"/>
                  </a:cubicBezTo>
                  <a:cubicBezTo>
                    <a:pt x="28" y="96"/>
                    <a:pt x="29" y="95"/>
                    <a:pt x="29" y="95"/>
                  </a:cubicBezTo>
                  <a:cubicBezTo>
                    <a:pt x="31" y="93"/>
                    <a:pt x="30" y="91"/>
                    <a:pt x="30" y="87"/>
                  </a:cubicBezTo>
                  <a:cubicBezTo>
                    <a:pt x="32" y="85"/>
                    <a:pt x="35" y="84"/>
                    <a:pt x="38" y="85"/>
                  </a:cubicBezTo>
                  <a:cubicBezTo>
                    <a:pt x="38" y="88"/>
                    <a:pt x="38" y="90"/>
                    <a:pt x="38" y="93"/>
                  </a:cubicBezTo>
                  <a:cubicBezTo>
                    <a:pt x="28" y="96"/>
                    <a:pt x="19" y="103"/>
                    <a:pt x="8" y="104"/>
                  </a:cubicBezTo>
                  <a:cubicBezTo>
                    <a:pt x="8" y="104"/>
                    <a:pt x="7" y="104"/>
                    <a:pt x="7" y="104"/>
                  </a:cubicBezTo>
                  <a:cubicBezTo>
                    <a:pt x="7" y="104"/>
                    <a:pt x="7" y="105"/>
                    <a:pt x="7" y="105"/>
                  </a:cubicBezTo>
                  <a:cubicBezTo>
                    <a:pt x="9" y="106"/>
                    <a:pt x="11" y="107"/>
                    <a:pt x="13" y="108"/>
                  </a:cubicBezTo>
                  <a:cubicBezTo>
                    <a:pt x="18" y="110"/>
                    <a:pt x="31" y="100"/>
                    <a:pt x="38" y="99"/>
                  </a:cubicBezTo>
                  <a:cubicBezTo>
                    <a:pt x="38" y="102"/>
                    <a:pt x="38" y="105"/>
                    <a:pt x="37" y="107"/>
                  </a:cubicBezTo>
                  <a:cubicBezTo>
                    <a:pt x="31" y="111"/>
                    <a:pt x="21" y="114"/>
                    <a:pt x="14" y="116"/>
                  </a:cubicBezTo>
                  <a:cubicBezTo>
                    <a:pt x="11" y="117"/>
                    <a:pt x="10" y="116"/>
                    <a:pt x="8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8"/>
                    <a:pt x="8" y="118"/>
                    <a:pt x="9" y="119"/>
                  </a:cubicBezTo>
                  <a:cubicBezTo>
                    <a:pt x="15" y="123"/>
                    <a:pt x="31" y="113"/>
                    <a:pt x="37" y="113"/>
                  </a:cubicBezTo>
                  <a:cubicBezTo>
                    <a:pt x="37" y="116"/>
                    <a:pt x="37" y="119"/>
                    <a:pt x="37" y="122"/>
                  </a:cubicBezTo>
                  <a:cubicBezTo>
                    <a:pt x="35" y="122"/>
                    <a:pt x="33" y="120"/>
                    <a:pt x="32" y="118"/>
                  </a:cubicBezTo>
                  <a:cubicBezTo>
                    <a:pt x="32" y="118"/>
                    <a:pt x="32" y="119"/>
                    <a:pt x="31" y="119"/>
                  </a:cubicBezTo>
                  <a:cubicBezTo>
                    <a:pt x="33" y="120"/>
                    <a:pt x="34" y="122"/>
                    <a:pt x="34" y="124"/>
                  </a:cubicBezTo>
                  <a:cubicBezTo>
                    <a:pt x="27" y="127"/>
                    <a:pt x="20" y="131"/>
                    <a:pt x="13" y="134"/>
                  </a:cubicBezTo>
                  <a:cubicBezTo>
                    <a:pt x="11" y="134"/>
                    <a:pt x="10" y="133"/>
                    <a:pt x="9" y="132"/>
                  </a:cubicBezTo>
                  <a:cubicBezTo>
                    <a:pt x="8" y="132"/>
                    <a:pt x="8" y="133"/>
                    <a:pt x="8" y="133"/>
                  </a:cubicBezTo>
                  <a:cubicBezTo>
                    <a:pt x="8" y="146"/>
                    <a:pt x="29" y="131"/>
                    <a:pt x="36" y="130"/>
                  </a:cubicBezTo>
                  <a:cubicBezTo>
                    <a:pt x="37" y="131"/>
                    <a:pt x="38" y="131"/>
                    <a:pt x="39" y="132"/>
                  </a:cubicBezTo>
                  <a:cubicBezTo>
                    <a:pt x="43" y="131"/>
                    <a:pt x="41" y="128"/>
                    <a:pt x="44" y="126"/>
                  </a:cubicBezTo>
                  <a:cubicBezTo>
                    <a:pt x="49" y="122"/>
                    <a:pt x="56" y="120"/>
                    <a:pt x="60" y="116"/>
                  </a:cubicBezTo>
                  <a:cubicBezTo>
                    <a:pt x="60" y="116"/>
                    <a:pt x="61" y="116"/>
                    <a:pt x="61" y="116"/>
                  </a:cubicBezTo>
                  <a:cubicBezTo>
                    <a:pt x="62" y="117"/>
                    <a:pt x="64" y="118"/>
                    <a:pt x="64" y="120"/>
                  </a:cubicBezTo>
                  <a:cubicBezTo>
                    <a:pt x="66" y="124"/>
                    <a:pt x="62" y="136"/>
                    <a:pt x="61" y="139"/>
                  </a:cubicBezTo>
                  <a:cubicBezTo>
                    <a:pt x="61" y="139"/>
                    <a:pt x="61" y="139"/>
                    <a:pt x="61" y="139"/>
                  </a:cubicBezTo>
                  <a:cubicBezTo>
                    <a:pt x="61" y="139"/>
                    <a:pt x="61" y="140"/>
                    <a:pt x="61" y="140"/>
                  </a:cubicBezTo>
                  <a:cubicBezTo>
                    <a:pt x="63" y="138"/>
                    <a:pt x="68" y="131"/>
                    <a:pt x="68" y="130"/>
                  </a:cubicBezTo>
                  <a:cubicBezTo>
                    <a:pt x="69" y="130"/>
                    <a:pt x="69" y="130"/>
                    <a:pt x="69" y="130"/>
                  </a:cubicBezTo>
                  <a:cubicBezTo>
                    <a:pt x="70" y="132"/>
                    <a:pt x="72" y="134"/>
                    <a:pt x="73" y="136"/>
                  </a:cubicBezTo>
                  <a:cubicBezTo>
                    <a:pt x="74" y="138"/>
                    <a:pt x="85" y="145"/>
                    <a:pt x="87" y="145"/>
                  </a:cubicBezTo>
                  <a:cubicBezTo>
                    <a:pt x="95" y="141"/>
                    <a:pt x="100" y="132"/>
                    <a:pt x="103" y="124"/>
                  </a:cubicBezTo>
                  <a:cubicBezTo>
                    <a:pt x="104" y="121"/>
                    <a:pt x="105" y="119"/>
                    <a:pt x="106" y="116"/>
                  </a:cubicBezTo>
                  <a:cubicBezTo>
                    <a:pt x="107" y="115"/>
                    <a:pt x="107" y="114"/>
                    <a:pt x="108" y="112"/>
                  </a:cubicBezTo>
                  <a:cubicBezTo>
                    <a:pt x="110" y="107"/>
                    <a:pt x="111" y="101"/>
                    <a:pt x="113" y="96"/>
                  </a:cubicBezTo>
                  <a:cubicBezTo>
                    <a:pt x="115" y="89"/>
                    <a:pt x="121" y="83"/>
                    <a:pt x="116" y="76"/>
                  </a:cubicBezTo>
                  <a:close/>
                  <a:moveTo>
                    <a:pt x="59" y="65"/>
                  </a:moveTo>
                  <a:cubicBezTo>
                    <a:pt x="59" y="65"/>
                    <a:pt x="59" y="65"/>
                    <a:pt x="59" y="65"/>
                  </a:cubicBezTo>
                  <a:cubicBezTo>
                    <a:pt x="58" y="68"/>
                    <a:pt x="50" y="76"/>
                    <a:pt x="45" y="76"/>
                  </a:cubicBezTo>
                  <a:cubicBezTo>
                    <a:pt x="45" y="72"/>
                    <a:pt x="46" y="70"/>
                    <a:pt x="46" y="67"/>
                  </a:cubicBezTo>
                  <a:cubicBezTo>
                    <a:pt x="51" y="67"/>
                    <a:pt x="55" y="66"/>
                    <a:pt x="59" y="65"/>
                  </a:cubicBezTo>
                  <a:close/>
                  <a:moveTo>
                    <a:pt x="38" y="78"/>
                  </a:moveTo>
                  <a:cubicBezTo>
                    <a:pt x="36" y="79"/>
                    <a:pt x="29" y="83"/>
                    <a:pt x="27" y="80"/>
                  </a:cubicBezTo>
                  <a:cubicBezTo>
                    <a:pt x="27" y="78"/>
                    <a:pt x="27" y="77"/>
                    <a:pt x="27" y="75"/>
                  </a:cubicBezTo>
                  <a:cubicBezTo>
                    <a:pt x="30" y="74"/>
                    <a:pt x="35" y="74"/>
                    <a:pt x="37" y="72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8" y="74"/>
                    <a:pt x="38" y="76"/>
                    <a:pt x="38" y="78"/>
                  </a:cubicBezTo>
                  <a:close/>
                  <a:moveTo>
                    <a:pt x="39" y="55"/>
                  </a:moveTo>
                  <a:cubicBezTo>
                    <a:pt x="36" y="51"/>
                    <a:pt x="43" y="46"/>
                    <a:pt x="45" y="45"/>
                  </a:cubicBezTo>
                  <a:cubicBezTo>
                    <a:pt x="45" y="45"/>
                    <a:pt x="46" y="45"/>
                    <a:pt x="47" y="45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6" y="48"/>
                    <a:pt x="44" y="50"/>
                    <a:pt x="44" y="54"/>
                  </a:cubicBezTo>
                  <a:cubicBezTo>
                    <a:pt x="42" y="54"/>
                    <a:pt x="41" y="54"/>
                    <a:pt x="39" y="55"/>
                  </a:cubicBezTo>
                  <a:close/>
                  <a:moveTo>
                    <a:pt x="101" y="93"/>
                  </a:moveTo>
                  <a:cubicBezTo>
                    <a:pt x="98" y="103"/>
                    <a:pt x="95" y="112"/>
                    <a:pt x="91" y="121"/>
                  </a:cubicBezTo>
                  <a:cubicBezTo>
                    <a:pt x="90" y="124"/>
                    <a:pt x="87" y="126"/>
                    <a:pt x="86" y="129"/>
                  </a:cubicBezTo>
                  <a:cubicBezTo>
                    <a:pt x="85" y="130"/>
                    <a:pt x="85" y="130"/>
                    <a:pt x="84" y="130"/>
                  </a:cubicBezTo>
                  <a:cubicBezTo>
                    <a:pt x="81" y="128"/>
                    <a:pt x="78" y="126"/>
                    <a:pt x="76" y="123"/>
                  </a:cubicBezTo>
                  <a:cubicBezTo>
                    <a:pt x="76" y="123"/>
                    <a:pt x="75" y="124"/>
                    <a:pt x="74" y="124"/>
                  </a:cubicBezTo>
                  <a:cubicBezTo>
                    <a:pt x="74" y="124"/>
                    <a:pt x="74" y="123"/>
                    <a:pt x="74" y="123"/>
                  </a:cubicBezTo>
                  <a:cubicBezTo>
                    <a:pt x="73" y="122"/>
                    <a:pt x="74" y="122"/>
                    <a:pt x="74" y="122"/>
                  </a:cubicBezTo>
                  <a:cubicBezTo>
                    <a:pt x="73" y="121"/>
                    <a:pt x="73" y="120"/>
                    <a:pt x="72" y="120"/>
                  </a:cubicBezTo>
                  <a:cubicBezTo>
                    <a:pt x="72" y="113"/>
                    <a:pt x="81" y="85"/>
                    <a:pt x="84" y="81"/>
                  </a:cubicBezTo>
                  <a:cubicBezTo>
                    <a:pt x="87" y="78"/>
                    <a:pt x="91" y="79"/>
                    <a:pt x="95" y="76"/>
                  </a:cubicBezTo>
                  <a:cubicBezTo>
                    <a:pt x="98" y="76"/>
                    <a:pt x="100" y="76"/>
                    <a:pt x="102" y="77"/>
                  </a:cubicBezTo>
                  <a:cubicBezTo>
                    <a:pt x="106" y="82"/>
                    <a:pt x="102" y="88"/>
                    <a:pt x="101" y="93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7"/>
            <p:cNvSpPr/>
            <p:nvPr/>
          </p:nvSpPr>
          <p:spPr bwMode="auto">
            <a:xfrm>
              <a:off x="6612862" y="224504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8"/>
            <p:cNvSpPr>
              <a:spLocks noEditPoints="1"/>
            </p:cNvSpPr>
            <p:nvPr/>
          </p:nvSpPr>
          <p:spPr bwMode="auto">
            <a:xfrm>
              <a:off x="5288887" y="1892618"/>
              <a:ext cx="411163" cy="566738"/>
            </a:xfrm>
            <a:custGeom>
              <a:avLst/>
              <a:gdLst>
                <a:gd name="T0" fmla="*/ 58 w 109"/>
                <a:gd name="T1" fmla="*/ 98 h 148"/>
                <a:gd name="T2" fmla="*/ 85 w 109"/>
                <a:gd name="T3" fmla="*/ 69 h 148"/>
                <a:gd name="T4" fmla="*/ 84 w 109"/>
                <a:gd name="T5" fmla="*/ 60 h 148"/>
                <a:gd name="T6" fmla="*/ 72 w 109"/>
                <a:gd name="T7" fmla="*/ 70 h 148"/>
                <a:gd name="T8" fmla="*/ 56 w 109"/>
                <a:gd name="T9" fmla="*/ 85 h 148"/>
                <a:gd name="T10" fmla="*/ 84 w 109"/>
                <a:gd name="T11" fmla="*/ 47 h 148"/>
                <a:gd name="T12" fmla="*/ 82 w 109"/>
                <a:gd name="T13" fmla="*/ 37 h 148"/>
                <a:gd name="T14" fmla="*/ 67 w 109"/>
                <a:gd name="T15" fmla="*/ 31 h 148"/>
                <a:gd name="T16" fmla="*/ 67 w 109"/>
                <a:gd name="T17" fmla="*/ 33 h 148"/>
                <a:gd name="T18" fmla="*/ 64 w 109"/>
                <a:gd name="T19" fmla="*/ 34 h 148"/>
                <a:gd name="T20" fmla="*/ 57 w 109"/>
                <a:gd name="T21" fmla="*/ 41 h 148"/>
                <a:gd name="T22" fmla="*/ 42 w 109"/>
                <a:gd name="T23" fmla="*/ 1 h 148"/>
                <a:gd name="T24" fmla="*/ 43 w 109"/>
                <a:gd name="T25" fmla="*/ 10 h 148"/>
                <a:gd name="T26" fmla="*/ 43 w 109"/>
                <a:gd name="T27" fmla="*/ 45 h 148"/>
                <a:gd name="T28" fmla="*/ 0 w 109"/>
                <a:gd name="T29" fmla="*/ 55 h 148"/>
                <a:gd name="T30" fmla="*/ 43 w 109"/>
                <a:gd name="T31" fmla="*/ 59 h 148"/>
                <a:gd name="T32" fmla="*/ 43 w 109"/>
                <a:gd name="T33" fmla="*/ 83 h 148"/>
                <a:gd name="T34" fmla="*/ 42 w 109"/>
                <a:gd name="T35" fmla="*/ 83 h 148"/>
                <a:gd name="T36" fmla="*/ 40 w 109"/>
                <a:gd name="T37" fmla="*/ 86 h 148"/>
                <a:gd name="T38" fmla="*/ 26 w 109"/>
                <a:gd name="T39" fmla="*/ 101 h 148"/>
                <a:gd name="T40" fmla="*/ 8 w 109"/>
                <a:gd name="T41" fmla="*/ 133 h 148"/>
                <a:gd name="T42" fmla="*/ 27 w 109"/>
                <a:gd name="T43" fmla="*/ 133 h 148"/>
                <a:gd name="T44" fmla="*/ 47 w 109"/>
                <a:gd name="T45" fmla="*/ 145 h 148"/>
                <a:gd name="T46" fmla="*/ 56 w 109"/>
                <a:gd name="T47" fmla="*/ 119 h 148"/>
                <a:gd name="T48" fmla="*/ 90 w 109"/>
                <a:gd name="T49" fmla="*/ 117 h 148"/>
                <a:gd name="T50" fmla="*/ 87 w 109"/>
                <a:gd name="T51" fmla="*/ 120 h 148"/>
                <a:gd name="T52" fmla="*/ 109 w 109"/>
                <a:gd name="T53" fmla="*/ 121 h 148"/>
                <a:gd name="T54" fmla="*/ 41 w 109"/>
                <a:gd name="T55" fmla="*/ 124 h 148"/>
                <a:gd name="T56" fmla="*/ 35 w 109"/>
                <a:gd name="T57" fmla="*/ 124 h 148"/>
                <a:gd name="T58" fmla="*/ 33 w 109"/>
                <a:gd name="T59" fmla="*/ 125 h 148"/>
                <a:gd name="T60" fmla="*/ 28 w 109"/>
                <a:gd name="T61" fmla="*/ 124 h 148"/>
                <a:gd name="T62" fmla="*/ 24 w 109"/>
                <a:gd name="T63" fmla="*/ 124 h 148"/>
                <a:gd name="T64" fmla="*/ 35 w 109"/>
                <a:gd name="T65" fmla="*/ 102 h 148"/>
                <a:gd name="T66" fmla="*/ 41 w 109"/>
                <a:gd name="T67" fmla="*/ 124 h 148"/>
                <a:gd name="T68" fmla="*/ 39 w 109"/>
                <a:gd name="T69" fmla="*/ 97 h 148"/>
                <a:gd name="T70" fmla="*/ 43 w 109"/>
                <a:gd name="T71" fmla="*/ 92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9" h="148">
                  <a:moveTo>
                    <a:pt x="74" y="104"/>
                  </a:moveTo>
                  <a:cubicBezTo>
                    <a:pt x="69" y="102"/>
                    <a:pt x="62" y="102"/>
                    <a:pt x="58" y="98"/>
                  </a:cubicBezTo>
                  <a:cubicBezTo>
                    <a:pt x="56" y="97"/>
                    <a:pt x="57" y="93"/>
                    <a:pt x="57" y="90"/>
                  </a:cubicBezTo>
                  <a:cubicBezTo>
                    <a:pt x="64" y="81"/>
                    <a:pt x="79" y="78"/>
                    <a:pt x="85" y="69"/>
                  </a:cubicBezTo>
                  <a:cubicBezTo>
                    <a:pt x="86" y="68"/>
                    <a:pt x="86" y="65"/>
                    <a:pt x="87" y="64"/>
                  </a:cubicBezTo>
                  <a:cubicBezTo>
                    <a:pt x="86" y="62"/>
                    <a:pt x="85" y="61"/>
                    <a:pt x="84" y="60"/>
                  </a:cubicBezTo>
                  <a:cubicBezTo>
                    <a:pt x="81" y="61"/>
                    <a:pt x="79" y="61"/>
                    <a:pt x="77" y="61"/>
                  </a:cubicBezTo>
                  <a:cubicBezTo>
                    <a:pt x="75" y="63"/>
                    <a:pt x="74" y="67"/>
                    <a:pt x="72" y="70"/>
                  </a:cubicBezTo>
                  <a:cubicBezTo>
                    <a:pt x="70" y="74"/>
                    <a:pt x="61" y="83"/>
                    <a:pt x="57" y="85"/>
                  </a:cubicBezTo>
                  <a:cubicBezTo>
                    <a:pt x="57" y="85"/>
                    <a:pt x="57" y="85"/>
                    <a:pt x="56" y="85"/>
                  </a:cubicBezTo>
                  <a:cubicBezTo>
                    <a:pt x="57" y="77"/>
                    <a:pt x="56" y="63"/>
                    <a:pt x="58" y="55"/>
                  </a:cubicBezTo>
                  <a:cubicBezTo>
                    <a:pt x="67" y="50"/>
                    <a:pt x="80" y="54"/>
                    <a:pt x="84" y="47"/>
                  </a:cubicBezTo>
                  <a:cubicBezTo>
                    <a:pt x="84" y="43"/>
                    <a:pt x="82" y="43"/>
                    <a:pt x="84" y="40"/>
                  </a:cubicBezTo>
                  <a:cubicBezTo>
                    <a:pt x="83" y="39"/>
                    <a:pt x="82" y="38"/>
                    <a:pt x="82" y="37"/>
                  </a:cubicBezTo>
                  <a:cubicBezTo>
                    <a:pt x="79" y="36"/>
                    <a:pt x="76" y="36"/>
                    <a:pt x="73" y="35"/>
                  </a:cubicBezTo>
                  <a:cubicBezTo>
                    <a:pt x="71" y="34"/>
                    <a:pt x="69" y="32"/>
                    <a:pt x="67" y="31"/>
                  </a:cubicBezTo>
                  <a:cubicBezTo>
                    <a:pt x="66" y="31"/>
                    <a:pt x="66" y="31"/>
                    <a:pt x="66" y="32"/>
                  </a:cubicBezTo>
                  <a:cubicBezTo>
                    <a:pt x="66" y="32"/>
                    <a:pt x="67" y="33"/>
                    <a:pt x="67" y="33"/>
                  </a:cubicBezTo>
                  <a:cubicBezTo>
                    <a:pt x="66" y="34"/>
                    <a:pt x="66" y="34"/>
                    <a:pt x="65" y="33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4" y="37"/>
                    <a:pt x="64" y="36"/>
                    <a:pt x="65" y="39"/>
                  </a:cubicBezTo>
                  <a:cubicBezTo>
                    <a:pt x="62" y="39"/>
                    <a:pt x="60" y="40"/>
                    <a:pt x="57" y="41"/>
                  </a:cubicBezTo>
                  <a:cubicBezTo>
                    <a:pt x="53" y="27"/>
                    <a:pt x="66" y="0"/>
                    <a:pt x="46" y="0"/>
                  </a:cubicBezTo>
                  <a:cubicBezTo>
                    <a:pt x="45" y="1"/>
                    <a:pt x="44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4"/>
                    <a:pt x="45" y="6"/>
                    <a:pt x="43" y="10"/>
                  </a:cubicBezTo>
                  <a:cubicBezTo>
                    <a:pt x="43" y="12"/>
                    <a:pt x="42" y="18"/>
                    <a:pt x="42" y="20"/>
                  </a:cubicBezTo>
                  <a:cubicBezTo>
                    <a:pt x="45" y="27"/>
                    <a:pt x="43" y="36"/>
                    <a:pt x="43" y="45"/>
                  </a:cubicBezTo>
                  <a:cubicBezTo>
                    <a:pt x="34" y="48"/>
                    <a:pt x="22" y="52"/>
                    <a:pt x="12" y="54"/>
                  </a:cubicBezTo>
                  <a:cubicBezTo>
                    <a:pt x="8" y="55"/>
                    <a:pt x="3" y="54"/>
                    <a:pt x="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4" y="73"/>
                    <a:pt x="24" y="64"/>
                    <a:pt x="43" y="59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45" y="66"/>
                    <a:pt x="44" y="76"/>
                    <a:pt x="43" y="83"/>
                  </a:cubicBezTo>
                  <a:cubicBezTo>
                    <a:pt x="43" y="83"/>
                    <a:pt x="43" y="84"/>
                    <a:pt x="42" y="84"/>
                  </a:cubicBezTo>
                  <a:cubicBezTo>
                    <a:pt x="42" y="84"/>
                    <a:pt x="42" y="84"/>
                    <a:pt x="42" y="83"/>
                  </a:cubicBezTo>
                  <a:cubicBezTo>
                    <a:pt x="42" y="83"/>
                    <a:pt x="42" y="83"/>
                    <a:pt x="42" y="82"/>
                  </a:cubicBezTo>
                  <a:cubicBezTo>
                    <a:pt x="41" y="83"/>
                    <a:pt x="40" y="84"/>
                    <a:pt x="40" y="86"/>
                  </a:cubicBezTo>
                  <a:cubicBezTo>
                    <a:pt x="35" y="89"/>
                    <a:pt x="29" y="94"/>
                    <a:pt x="27" y="98"/>
                  </a:cubicBezTo>
                  <a:cubicBezTo>
                    <a:pt x="26" y="99"/>
                    <a:pt x="26" y="100"/>
                    <a:pt x="26" y="101"/>
                  </a:cubicBezTo>
                  <a:cubicBezTo>
                    <a:pt x="17" y="109"/>
                    <a:pt x="3" y="112"/>
                    <a:pt x="3" y="129"/>
                  </a:cubicBezTo>
                  <a:cubicBezTo>
                    <a:pt x="5" y="130"/>
                    <a:pt x="7" y="131"/>
                    <a:pt x="8" y="133"/>
                  </a:cubicBezTo>
                  <a:cubicBezTo>
                    <a:pt x="13" y="132"/>
                    <a:pt x="16" y="127"/>
                    <a:pt x="18" y="124"/>
                  </a:cubicBezTo>
                  <a:cubicBezTo>
                    <a:pt x="22" y="125"/>
                    <a:pt x="24" y="130"/>
                    <a:pt x="27" y="133"/>
                  </a:cubicBezTo>
                  <a:cubicBezTo>
                    <a:pt x="30" y="136"/>
                    <a:pt x="42" y="141"/>
                    <a:pt x="44" y="145"/>
                  </a:cubicBezTo>
                  <a:cubicBezTo>
                    <a:pt x="45" y="145"/>
                    <a:pt x="46" y="145"/>
                    <a:pt x="47" y="145"/>
                  </a:cubicBezTo>
                  <a:cubicBezTo>
                    <a:pt x="49" y="148"/>
                    <a:pt x="54" y="140"/>
                    <a:pt x="55" y="138"/>
                  </a:cubicBezTo>
                  <a:cubicBezTo>
                    <a:pt x="57" y="134"/>
                    <a:pt x="57" y="124"/>
                    <a:pt x="56" y="119"/>
                  </a:cubicBezTo>
                  <a:cubicBezTo>
                    <a:pt x="55" y="114"/>
                    <a:pt x="56" y="111"/>
                    <a:pt x="57" y="107"/>
                  </a:cubicBezTo>
                  <a:cubicBezTo>
                    <a:pt x="66" y="105"/>
                    <a:pt x="83" y="115"/>
                    <a:pt x="90" y="117"/>
                  </a:cubicBezTo>
                  <a:cubicBezTo>
                    <a:pt x="90" y="117"/>
                    <a:pt x="90" y="117"/>
                    <a:pt x="90" y="118"/>
                  </a:cubicBezTo>
                  <a:cubicBezTo>
                    <a:pt x="90" y="119"/>
                    <a:pt x="88" y="119"/>
                    <a:pt x="87" y="120"/>
                  </a:cubicBezTo>
                  <a:cubicBezTo>
                    <a:pt x="95" y="123"/>
                    <a:pt x="100" y="128"/>
                    <a:pt x="109" y="123"/>
                  </a:cubicBezTo>
                  <a:cubicBezTo>
                    <a:pt x="109" y="122"/>
                    <a:pt x="109" y="122"/>
                    <a:pt x="109" y="121"/>
                  </a:cubicBezTo>
                  <a:cubicBezTo>
                    <a:pt x="103" y="112"/>
                    <a:pt x="85" y="108"/>
                    <a:pt x="74" y="104"/>
                  </a:cubicBezTo>
                  <a:close/>
                  <a:moveTo>
                    <a:pt x="41" y="124"/>
                  </a:moveTo>
                  <a:cubicBezTo>
                    <a:pt x="40" y="125"/>
                    <a:pt x="39" y="127"/>
                    <a:pt x="37" y="127"/>
                  </a:cubicBezTo>
                  <a:cubicBezTo>
                    <a:pt x="36" y="126"/>
                    <a:pt x="36" y="125"/>
                    <a:pt x="35" y="124"/>
                  </a:cubicBezTo>
                  <a:cubicBezTo>
                    <a:pt x="35" y="124"/>
                    <a:pt x="35" y="124"/>
                    <a:pt x="34" y="124"/>
                  </a:cubicBezTo>
                  <a:cubicBezTo>
                    <a:pt x="34" y="125"/>
                    <a:pt x="34" y="125"/>
                    <a:pt x="33" y="125"/>
                  </a:cubicBezTo>
                  <a:cubicBezTo>
                    <a:pt x="31" y="124"/>
                    <a:pt x="30" y="122"/>
                    <a:pt x="28" y="121"/>
                  </a:cubicBezTo>
                  <a:cubicBezTo>
                    <a:pt x="28" y="122"/>
                    <a:pt x="28" y="123"/>
                    <a:pt x="28" y="124"/>
                  </a:cubicBezTo>
                  <a:cubicBezTo>
                    <a:pt x="27" y="124"/>
                    <a:pt x="26" y="124"/>
                    <a:pt x="25" y="125"/>
                  </a:cubicBezTo>
                  <a:cubicBezTo>
                    <a:pt x="25" y="124"/>
                    <a:pt x="24" y="124"/>
                    <a:pt x="24" y="124"/>
                  </a:cubicBezTo>
                  <a:cubicBezTo>
                    <a:pt x="23" y="123"/>
                    <a:pt x="23" y="121"/>
                    <a:pt x="21" y="120"/>
                  </a:cubicBezTo>
                  <a:cubicBezTo>
                    <a:pt x="21" y="113"/>
                    <a:pt x="31" y="106"/>
                    <a:pt x="35" y="102"/>
                  </a:cubicBezTo>
                  <a:cubicBezTo>
                    <a:pt x="37" y="102"/>
                    <a:pt x="39" y="103"/>
                    <a:pt x="42" y="103"/>
                  </a:cubicBezTo>
                  <a:cubicBezTo>
                    <a:pt x="43" y="105"/>
                    <a:pt x="42" y="121"/>
                    <a:pt x="41" y="124"/>
                  </a:cubicBezTo>
                  <a:close/>
                  <a:moveTo>
                    <a:pt x="43" y="97"/>
                  </a:moveTo>
                  <a:cubicBezTo>
                    <a:pt x="41" y="97"/>
                    <a:pt x="41" y="97"/>
                    <a:pt x="39" y="97"/>
                  </a:cubicBezTo>
                  <a:cubicBezTo>
                    <a:pt x="38" y="97"/>
                    <a:pt x="38" y="97"/>
                    <a:pt x="38" y="97"/>
                  </a:cubicBezTo>
                  <a:cubicBezTo>
                    <a:pt x="40" y="95"/>
                    <a:pt x="41" y="93"/>
                    <a:pt x="43" y="92"/>
                  </a:cubicBezTo>
                  <a:cubicBezTo>
                    <a:pt x="43" y="92"/>
                    <a:pt x="43" y="95"/>
                    <a:pt x="43" y="97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9"/>
            <p:cNvSpPr/>
            <p:nvPr/>
          </p:nvSpPr>
          <p:spPr bwMode="auto">
            <a:xfrm>
              <a:off x="6065175" y="2332356"/>
              <a:ext cx="150813" cy="114300"/>
            </a:xfrm>
            <a:custGeom>
              <a:avLst/>
              <a:gdLst>
                <a:gd name="T0" fmla="*/ 1 w 40"/>
                <a:gd name="T1" fmla="*/ 0 h 30"/>
                <a:gd name="T2" fmla="*/ 32 w 40"/>
                <a:gd name="T3" fmla="*/ 15 h 30"/>
                <a:gd name="T4" fmla="*/ 40 w 40"/>
                <a:gd name="T5" fmla="*/ 26 h 30"/>
                <a:gd name="T6" fmla="*/ 39 w 40"/>
                <a:gd name="T7" fmla="*/ 28 h 30"/>
                <a:gd name="T8" fmla="*/ 34 w 40"/>
                <a:gd name="T9" fmla="*/ 29 h 30"/>
                <a:gd name="T10" fmla="*/ 23 w 40"/>
                <a:gd name="T11" fmla="*/ 22 h 30"/>
                <a:gd name="T12" fmla="*/ 28 w 40"/>
                <a:gd name="T13" fmla="*/ 23 h 30"/>
                <a:gd name="T14" fmla="*/ 28 w 40"/>
                <a:gd name="T15" fmla="*/ 22 h 30"/>
                <a:gd name="T16" fmla="*/ 27 w 40"/>
                <a:gd name="T17" fmla="*/ 21 h 30"/>
                <a:gd name="T18" fmla="*/ 16 w 40"/>
                <a:gd name="T19" fmla="*/ 13 h 30"/>
                <a:gd name="T20" fmla="*/ 0 w 40"/>
                <a:gd name="T21" fmla="*/ 2 h 30"/>
                <a:gd name="T22" fmla="*/ 1 w 40"/>
                <a:gd name="T2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30">
                  <a:moveTo>
                    <a:pt x="1" y="0"/>
                  </a:moveTo>
                  <a:cubicBezTo>
                    <a:pt x="16" y="0"/>
                    <a:pt x="23" y="9"/>
                    <a:pt x="32" y="15"/>
                  </a:cubicBezTo>
                  <a:cubicBezTo>
                    <a:pt x="35" y="18"/>
                    <a:pt x="40" y="20"/>
                    <a:pt x="40" y="26"/>
                  </a:cubicBezTo>
                  <a:cubicBezTo>
                    <a:pt x="40" y="27"/>
                    <a:pt x="40" y="27"/>
                    <a:pt x="39" y="28"/>
                  </a:cubicBezTo>
                  <a:cubicBezTo>
                    <a:pt x="38" y="28"/>
                    <a:pt x="36" y="30"/>
                    <a:pt x="34" y="29"/>
                  </a:cubicBezTo>
                  <a:cubicBezTo>
                    <a:pt x="33" y="29"/>
                    <a:pt x="23" y="22"/>
                    <a:pt x="23" y="22"/>
                  </a:cubicBezTo>
                  <a:cubicBezTo>
                    <a:pt x="25" y="22"/>
                    <a:pt x="26" y="22"/>
                    <a:pt x="28" y="23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8" y="21"/>
                    <a:pt x="27" y="21"/>
                  </a:cubicBezTo>
                  <a:cubicBezTo>
                    <a:pt x="23" y="19"/>
                    <a:pt x="20" y="15"/>
                    <a:pt x="16" y="13"/>
                  </a:cubicBezTo>
                  <a:cubicBezTo>
                    <a:pt x="10" y="9"/>
                    <a:pt x="5" y="6"/>
                    <a:pt x="0" y="2"/>
                  </a:cubicBezTo>
                  <a:cubicBezTo>
                    <a:pt x="0" y="1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0"/>
            <p:cNvSpPr>
              <a:spLocks noEditPoints="1"/>
            </p:cNvSpPr>
            <p:nvPr/>
          </p:nvSpPr>
          <p:spPr bwMode="auto">
            <a:xfrm>
              <a:off x="3406112" y="1957706"/>
              <a:ext cx="595313" cy="488950"/>
            </a:xfrm>
            <a:custGeom>
              <a:avLst/>
              <a:gdLst>
                <a:gd name="T0" fmla="*/ 139 w 158"/>
                <a:gd name="T1" fmla="*/ 78 h 128"/>
                <a:gd name="T2" fmla="*/ 103 w 158"/>
                <a:gd name="T3" fmla="*/ 66 h 128"/>
                <a:gd name="T4" fmla="*/ 76 w 158"/>
                <a:gd name="T5" fmla="*/ 47 h 128"/>
                <a:gd name="T6" fmla="*/ 98 w 158"/>
                <a:gd name="T7" fmla="*/ 37 h 128"/>
                <a:gd name="T8" fmla="*/ 108 w 158"/>
                <a:gd name="T9" fmla="*/ 30 h 128"/>
                <a:gd name="T10" fmla="*/ 85 w 158"/>
                <a:gd name="T11" fmla="*/ 16 h 128"/>
                <a:gd name="T12" fmla="*/ 74 w 158"/>
                <a:gd name="T13" fmla="*/ 0 h 128"/>
                <a:gd name="T14" fmla="*/ 27 w 158"/>
                <a:gd name="T15" fmla="*/ 39 h 128"/>
                <a:gd name="T16" fmla="*/ 31 w 158"/>
                <a:gd name="T17" fmla="*/ 48 h 128"/>
                <a:gd name="T18" fmla="*/ 61 w 158"/>
                <a:gd name="T19" fmla="*/ 47 h 128"/>
                <a:gd name="T20" fmla="*/ 40 w 158"/>
                <a:gd name="T21" fmla="*/ 78 h 128"/>
                <a:gd name="T22" fmla="*/ 15 w 158"/>
                <a:gd name="T23" fmla="*/ 107 h 128"/>
                <a:gd name="T24" fmla="*/ 0 w 158"/>
                <a:gd name="T25" fmla="*/ 109 h 128"/>
                <a:gd name="T26" fmla="*/ 8 w 158"/>
                <a:gd name="T27" fmla="*/ 110 h 128"/>
                <a:gd name="T28" fmla="*/ 35 w 158"/>
                <a:gd name="T29" fmla="*/ 108 h 128"/>
                <a:gd name="T30" fmla="*/ 44 w 158"/>
                <a:gd name="T31" fmla="*/ 97 h 128"/>
                <a:gd name="T32" fmla="*/ 56 w 158"/>
                <a:gd name="T33" fmla="*/ 124 h 128"/>
                <a:gd name="T34" fmla="*/ 85 w 158"/>
                <a:gd name="T35" fmla="*/ 127 h 128"/>
                <a:gd name="T36" fmla="*/ 95 w 158"/>
                <a:gd name="T37" fmla="*/ 125 h 128"/>
                <a:gd name="T38" fmla="*/ 104 w 158"/>
                <a:gd name="T39" fmla="*/ 92 h 128"/>
                <a:gd name="T40" fmla="*/ 120 w 158"/>
                <a:gd name="T41" fmla="*/ 89 h 128"/>
                <a:gd name="T42" fmla="*/ 147 w 158"/>
                <a:gd name="T43" fmla="*/ 81 h 128"/>
                <a:gd name="T44" fmla="*/ 89 w 158"/>
                <a:gd name="T45" fmla="*/ 24 h 128"/>
                <a:gd name="T46" fmla="*/ 81 w 158"/>
                <a:gd name="T47" fmla="*/ 27 h 128"/>
                <a:gd name="T48" fmla="*/ 67 w 158"/>
                <a:gd name="T49" fmla="*/ 114 h 128"/>
                <a:gd name="T50" fmla="*/ 65 w 158"/>
                <a:gd name="T51" fmla="*/ 104 h 128"/>
                <a:gd name="T52" fmla="*/ 70 w 158"/>
                <a:gd name="T53" fmla="*/ 102 h 128"/>
                <a:gd name="T54" fmla="*/ 71 w 158"/>
                <a:gd name="T55" fmla="*/ 93 h 128"/>
                <a:gd name="T56" fmla="*/ 62 w 158"/>
                <a:gd name="T57" fmla="*/ 91 h 128"/>
                <a:gd name="T58" fmla="*/ 71 w 158"/>
                <a:gd name="T59" fmla="*/ 84 h 128"/>
                <a:gd name="T60" fmla="*/ 71 w 158"/>
                <a:gd name="T61" fmla="*/ 75 h 128"/>
                <a:gd name="T62" fmla="*/ 61 w 158"/>
                <a:gd name="T63" fmla="*/ 73 h 128"/>
                <a:gd name="T64" fmla="*/ 88 w 158"/>
                <a:gd name="T65" fmla="*/ 70 h 128"/>
                <a:gd name="T66" fmla="*/ 71 w 158"/>
                <a:gd name="T67" fmla="*/ 75 h 128"/>
                <a:gd name="T68" fmla="*/ 82 w 158"/>
                <a:gd name="T69" fmla="*/ 113 h 128"/>
                <a:gd name="T70" fmla="*/ 82 w 158"/>
                <a:gd name="T71" fmla="*/ 102 h 128"/>
                <a:gd name="T72" fmla="*/ 90 w 158"/>
                <a:gd name="T73" fmla="*/ 104 h 128"/>
                <a:gd name="T74" fmla="*/ 83 w 158"/>
                <a:gd name="T75" fmla="*/ 92 h 128"/>
                <a:gd name="T76" fmla="*/ 89 w 158"/>
                <a:gd name="T77" fmla="*/ 80 h 128"/>
                <a:gd name="T78" fmla="*/ 94 w 158"/>
                <a:gd name="T79" fmla="*/ 9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8" h="128">
                  <a:moveTo>
                    <a:pt x="147" y="81"/>
                  </a:moveTo>
                  <a:cubicBezTo>
                    <a:pt x="144" y="80"/>
                    <a:pt x="142" y="79"/>
                    <a:pt x="139" y="78"/>
                  </a:cubicBezTo>
                  <a:cubicBezTo>
                    <a:pt x="133" y="76"/>
                    <a:pt x="126" y="76"/>
                    <a:pt x="120" y="75"/>
                  </a:cubicBezTo>
                  <a:cubicBezTo>
                    <a:pt x="114" y="73"/>
                    <a:pt x="108" y="69"/>
                    <a:pt x="103" y="66"/>
                  </a:cubicBezTo>
                  <a:cubicBezTo>
                    <a:pt x="101" y="64"/>
                    <a:pt x="98" y="63"/>
                    <a:pt x="96" y="61"/>
                  </a:cubicBezTo>
                  <a:cubicBezTo>
                    <a:pt x="89" y="58"/>
                    <a:pt x="81" y="53"/>
                    <a:pt x="76" y="47"/>
                  </a:cubicBezTo>
                  <a:cubicBezTo>
                    <a:pt x="74" y="41"/>
                    <a:pt x="84" y="38"/>
                    <a:pt x="89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101" y="36"/>
                    <a:pt x="104" y="35"/>
                    <a:pt x="106" y="34"/>
                  </a:cubicBezTo>
                  <a:cubicBezTo>
                    <a:pt x="107" y="33"/>
                    <a:pt x="107" y="31"/>
                    <a:pt x="108" y="30"/>
                  </a:cubicBezTo>
                  <a:cubicBezTo>
                    <a:pt x="106" y="22"/>
                    <a:pt x="100" y="25"/>
                    <a:pt x="94" y="21"/>
                  </a:cubicBezTo>
                  <a:cubicBezTo>
                    <a:pt x="91" y="19"/>
                    <a:pt x="89" y="17"/>
                    <a:pt x="85" y="16"/>
                  </a:cubicBezTo>
                  <a:cubicBezTo>
                    <a:pt x="81" y="8"/>
                    <a:pt x="90" y="5"/>
                    <a:pt x="78" y="1"/>
                  </a:cubicBezTo>
                  <a:cubicBezTo>
                    <a:pt x="76" y="1"/>
                    <a:pt x="76" y="0"/>
                    <a:pt x="74" y="0"/>
                  </a:cubicBezTo>
                  <a:cubicBezTo>
                    <a:pt x="69" y="5"/>
                    <a:pt x="71" y="22"/>
                    <a:pt x="69" y="29"/>
                  </a:cubicBezTo>
                  <a:cubicBezTo>
                    <a:pt x="66" y="35"/>
                    <a:pt x="35" y="40"/>
                    <a:pt x="27" y="39"/>
                  </a:cubicBezTo>
                  <a:cubicBezTo>
                    <a:pt x="27" y="42"/>
                    <a:pt x="29" y="42"/>
                    <a:pt x="30" y="44"/>
                  </a:cubicBezTo>
                  <a:cubicBezTo>
                    <a:pt x="30" y="45"/>
                    <a:pt x="31" y="47"/>
                    <a:pt x="31" y="48"/>
                  </a:cubicBezTo>
                  <a:cubicBezTo>
                    <a:pt x="34" y="52"/>
                    <a:pt x="47" y="52"/>
                    <a:pt x="53" y="50"/>
                  </a:cubicBezTo>
                  <a:cubicBezTo>
                    <a:pt x="55" y="49"/>
                    <a:pt x="57" y="48"/>
                    <a:pt x="61" y="47"/>
                  </a:cubicBezTo>
                  <a:cubicBezTo>
                    <a:pt x="60" y="58"/>
                    <a:pt x="49" y="68"/>
                    <a:pt x="46" y="77"/>
                  </a:cubicBezTo>
                  <a:cubicBezTo>
                    <a:pt x="44" y="77"/>
                    <a:pt x="42" y="77"/>
                    <a:pt x="40" y="78"/>
                  </a:cubicBezTo>
                  <a:cubicBezTo>
                    <a:pt x="40" y="80"/>
                    <a:pt x="41" y="83"/>
                    <a:pt x="40" y="86"/>
                  </a:cubicBezTo>
                  <a:cubicBezTo>
                    <a:pt x="37" y="92"/>
                    <a:pt x="22" y="104"/>
                    <a:pt x="15" y="107"/>
                  </a:cubicBezTo>
                  <a:cubicBezTo>
                    <a:pt x="9" y="109"/>
                    <a:pt x="5" y="107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0" y="109"/>
                    <a:pt x="0" y="110"/>
                  </a:cubicBezTo>
                  <a:cubicBezTo>
                    <a:pt x="3" y="110"/>
                    <a:pt x="5" y="110"/>
                    <a:pt x="8" y="110"/>
                  </a:cubicBezTo>
                  <a:cubicBezTo>
                    <a:pt x="10" y="112"/>
                    <a:pt x="11" y="114"/>
                    <a:pt x="14" y="115"/>
                  </a:cubicBezTo>
                  <a:cubicBezTo>
                    <a:pt x="21" y="119"/>
                    <a:pt x="33" y="111"/>
                    <a:pt x="35" y="108"/>
                  </a:cubicBezTo>
                  <a:cubicBezTo>
                    <a:pt x="37" y="106"/>
                    <a:pt x="38" y="103"/>
                    <a:pt x="39" y="101"/>
                  </a:cubicBezTo>
                  <a:cubicBezTo>
                    <a:pt x="41" y="100"/>
                    <a:pt x="43" y="99"/>
                    <a:pt x="44" y="97"/>
                  </a:cubicBezTo>
                  <a:cubicBezTo>
                    <a:pt x="45" y="96"/>
                    <a:pt x="45" y="96"/>
                    <a:pt x="45" y="96"/>
                  </a:cubicBezTo>
                  <a:cubicBezTo>
                    <a:pt x="48" y="106"/>
                    <a:pt x="53" y="116"/>
                    <a:pt x="56" y="124"/>
                  </a:cubicBezTo>
                  <a:cubicBezTo>
                    <a:pt x="61" y="128"/>
                    <a:pt x="72" y="120"/>
                    <a:pt x="81" y="123"/>
                  </a:cubicBezTo>
                  <a:cubicBezTo>
                    <a:pt x="84" y="124"/>
                    <a:pt x="84" y="126"/>
                    <a:pt x="85" y="127"/>
                  </a:cubicBezTo>
                  <a:cubicBezTo>
                    <a:pt x="87" y="127"/>
                    <a:pt x="88" y="128"/>
                    <a:pt x="89" y="128"/>
                  </a:cubicBezTo>
                  <a:cubicBezTo>
                    <a:pt x="91" y="127"/>
                    <a:pt x="94" y="127"/>
                    <a:pt x="95" y="125"/>
                  </a:cubicBezTo>
                  <a:cubicBezTo>
                    <a:pt x="98" y="121"/>
                    <a:pt x="102" y="106"/>
                    <a:pt x="103" y="100"/>
                  </a:cubicBezTo>
                  <a:cubicBezTo>
                    <a:pt x="103" y="98"/>
                    <a:pt x="104" y="95"/>
                    <a:pt x="104" y="92"/>
                  </a:cubicBezTo>
                  <a:cubicBezTo>
                    <a:pt x="105" y="90"/>
                    <a:pt x="107" y="87"/>
                    <a:pt x="108" y="85"/>
                  </a:cubicBezTo>
                  <a:cubicBezTo>
                    <a:pt x="111" y="82"/>
                    <a:pt x="116" y="88"/>
                    <a:pt x="120" y="89"/>
                  </a:cubicBezTo>
                  <a:cubicBezTo>
                    <a:pt x="130" y="92"/>
                    <a:pt x="153" y="90"/>
                    <a:pt x="158" y="84"/>
                  </a:cubicBezTo>
                  <a:cubicBezTo>
                    <a:pt x="156" y="81"/>
                    <a:pt x="151" y="82"/>
                    <a:pt x="147" y="81"/>
                  </a:cubicBezTo>
                  <a:close/>
                  <a:moveTo>
                    <a:pt x="84" y="16"/>
                  </a:moveTo>
                  <a:cubicBezTo>
                    <a:pt x="86" y="17"/>
                    <a:pt x="88" y="21"/>
                    <a:pt x="89" y="24"/>
                  </a:cubicBezTo>
                  <a:cubicBezTo>
                    <a:pt x="89" y="26"/>
                    <a:pt x="83" y="27"/>
                    <a:pt x="81" y="28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2" y="24"/>
                    <a:pt x="82" y="19"/>
                    <a:pt x="84" y="16"/>
                  </a:cubicBezTo>
                  <a:close/>
                  <a:moveTo>
                    <a:pt x="67" y="114"/>
                  </a:moveTo>
                  <a:cubicBezTo>
                    <a:pt x="67" y="114"/>
                    <a:pt x="66" y="114"/>
                    <a:pt x="66" y="113"/>
                  </a:cubicBezTo>
                  <a:cubicBezTo>
                    <a:pt x="65" y="111"/>
                    <a:pt x="65" y="108"/>
                    <a:pt x="65" y="104"/>
                  </a:cubicBezTo>
                  <a:cubicBezTo>
                    <a:pt x="66" y="104"/>
                    <a:pt x="68" y="103"/>
                    <a:pt x="69" y="102"/>
                  </a:cubicBezTo>
                  <a:cubicBezTo>
                    <a:pt x="70" y="102"/>
                    <a:pt x="70" y="102"/>
                    <a:pt x="70" y="102"/>
                  </a:cubicBezTo>
                  <a:cubicBezTo>
                    <a:pt x="71" y="107"/>
                    <a:pt x="71" y="112"/>
                    <a:pt x="67" y="114"/>
                  </a:cubicBezTo>
                  <a:close/>
                  <a:moveTo>
                    <a:pt x="71" y="93"/>
                  </a:moveTo>
                  <a:cubicBezTo>
                    <a:pt x="69" y="94"/>
                    <a:pt x="66" y="95"/>
                    <a:pt x="63" y="95"/>
                  </a:cubicBezTo>
                  <a:cubicBezTo>
                    <a:pt x="63" y="94"/>
                    <a:pt x="62" y="92"/>
                    <a:pt x="62" y="91"/>
                  </a:cubicBezTo>
                  <a:cubicBezTo>
                    <a:pt x="63" y="88"/>
                    <a:pt x="66" y="86"/>
                    <a:pt x="70" y="84"/>
                  </a:cubicBezTo>
                  <a:cubicBezTo>
                    <a:pt x="71" y="84"/>
                    <a:pt x="71" y="84"/>
                    <a:pt x="71" y="84"/>
                  </a:cubicBezTo>
                  <a:cubicBezTo>
                    <a:pt x="72" y="87"/>
                    <a:pt x="71" y="90"/>
                    <a:pt x="71" y="93"/>
                  </a:cubicBezTo>
                  <a:close/>
                  <a:moveTo>
                    <a:pt x="71" y="75"/>
                  </a:moveTo>
                  <a:cubicBezTo>
                    <a:pt x="66" y="76"/>
                    <a:pt x="62" y="79"/>
                    <a:pt x="57" y="79"/>
                  </a:cubicBezTo>
                  <a:cubicBezTo>
                    <a:pt x="58" y="77"/>
                    <a:pt x="60" y="75"/>
                    <a:pt x="61" y="73"/>
                  </a:cubicBezTo>
                  <a:cubicBezTo>
                    <a:pt x="64" y="68"/>
                    <a:pt x="65" y="62"/>
                    <a:pt x="68" y="58"/>
                  </a:cubicBezTo>
                  <a:cubicBezTo>
                    <a:pt x="80" y="58"/>
                    <a:pt x="82" y="65"/>
                    <a:pt x="88" y="70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2" y="72"/>
                    <a:pt x="77" y="73"/>
                    <a:pt x="71" y="75"/>
                  </a:cubicBezTo>
                  <a:close/>
                  <a:moveTo>
                    <a:pt x="90" y="104"/>
                  </a:moveTo>
                  <a:cubicBezTo>
                    <a:pt x="89" y="109"/>
                    <a:pt x="89" y="114"/>
                    <a:pt x="82" y="113"/>
                  </a:cubicBezTo>
                  <a:cubicBezTo>
                    <a:pt x="82" y="113"/>
                    <a:pt x="81" y="113"/>
                    <a:pt x="81" y="113"/>
                  </a:cubicBezTo>
                  <a:cubicBezTo>
                    <a:pt x="79" y="110"/>
                    <a:pt x="81" y="106"/>
                    <a:pt x="82" y="102"/>
                  </a:cubicBezTo>
                  <a:cubicBezTo>
                    <a:pt x="84" y="101"/>
                    <a:pt x="89" y="102"/>
                    <a:pt x="91" y="100"/>
                  </a:cubicBezTo>
                  <a:cubicBezTo>
                    <a:pt x="92" y="101"/>
                    <a:pt x="91" y="103"/>
                    <a:pt x="90" y="104"/>
                  </a:cubicBezTo>
                  <a:close/>
                  <a:moveTo>
                    <a:pt x="94" y="92"/>
                  </a:moveTo>
                  <a:cubicBezTo>
                    <a:pt x="91" y="92"/>
                    <a:pt x="86" y="91"/>
                    <a:pt x="83" y="92"/>
                  </a:cubicBezTo>
                  <a:cubicBezTo>
                    <a:pt x="80" y="91"/>
                    <a:pt x="80" y="85"/>
                    <a:pt x="80" y="82"/>
                  </a:cubicBezTo>
                  <a:cubicBezTo>
                    <a:pt x="83" y="81"/>
                    <a:pt x="86" y="81"/>
                    <a:pt x="89" y="80"/>
                  </a:cubicBezTo>
                  <a:cubicBezTo>
                    <a:pt x="90" y="81"/>
                    <a:pt x="91" y="81"/>
                    <a:pt x="93" y="81"/>
                  </a:cubicBezTo>
                  <a:cubicBezTo>
                    <a:pt x="94" y="84"/>
                    <a:pt x="94" y="88"/>
                    <a:pt x="94" y="92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31"/>
            <p:cNvSpPr/>
            <p:nvPr/>
          </p:nvSpPr>
          <p:spPr bwMode="auto">
            <a:xfrm>
              <a:off x="6144550" y="2413318"/>
              <a:ext cx="7938" cy="3175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 </a:t>
            </a:r>
            <a:fld id="{DEAD1F1B-CED2-4898-802D-C4D04F9D41A1}" type="slidenum">
              <a:rPr lang="zh-CN" altLang="en-US" smtClean="0">
                <a:solidFill>
                  <a:schemeClr val="accent2">
                    <a:lumMod val="75000"/>
                  </a:schemeClr>
                </a:solidFill>
              </a:rPr>
            </a:fld>
            <a:endParaRPr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矩形 132"/>
          <p:cNvSpPr/>
          <p:nvPr>
            <p:custDataLst>
              <p:tags r:id="rId1"/>
            </p:custDataLst>
          </p:nvPr>
        </p:nvSpPr>
        <p:spPr>
          <a:xfrm>
            <a:off x="695960" y="2336800"/>
            <a:ext cx="2982595" cy="36175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" name="Rectangle 10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95325" y="5970905"/>
            <a:ext cx="2982595" cy="115570"/>
          </a:xfrm>
          <a:prstGeom prst="rect">
            <a:avLst/>
          </a:prstGeom>
          <a:solidFill>
            <a:srgbClr val="133F6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46" name="文本框 63"/>
          <p:cNvSpPr txBox="1"/>
          <p:nvPr>
            <p:custDataLst>
              <p:tags r:id="rId3"/>
            </p:custDataLst>
          </p:nvPr>
        </p:nvSpPr>
        <p:spPr>
          <a:xfrm>
            <a:off x="1612900" y="2766695"/>
            <a:ext cx="1149350" cy="35623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zh-CN" altLang="en-US" b="1" dirty="0">
                <a:solidFill>
                  <a:srgbClr val="133F62"/>
                </a:solidFill>
                <a:latin typeface="华文新魏" panose="02010800040101010101" charset="-122"/>
                <a:ea typeface="华文新魏" panose="02010800040101010101" charset="-122"/>
                <a:sym typeface="Arial" panose="020B0604020202020204"/>
              </a:rPr>
              <a:t>文本数据</a:t>
            </a:r>
            <a:endParaRPr lang="zh-CN" altLang="en-US" b="1" dirty="0">
              <a:solidFill>
                <a:srgbClr val="133F62"/>
              </a:solidFill>
              <a:latin typeface="华文新魏" panose="02010800040101010101" charset="-122"/>
              <a:ea typeface="华文新魏" panose="02010800040101010101" charset="-122"/>
              <a:sym typeface="Arial" panose="020B0604020202020204"/>
            </a:endParaRPr>
          </a:p>
        </p:txBody>
      </p:sp>
      <p:sp>
        <p:nvSpPr>
          <p:cNvPr id="247" name="文本框 64"/>
          <p:cNvSpPr txBox="1"/>
          <p:nvPr>
            <p:custDataLst>
              <p:tags r:id="rId4"/>
            </p:custDataLst>
          </p:nvPr>
        </p:nvSpPr>
        <p:spPr>
          <a:xfrm>
            <a:off x="1008091" y="3135189"/>
            <a:ext cx="2379587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华文新魏" panose="02010800040101010101" charset="-122"/>
                <a:ea typeface="华文新魏" panose="02010800040101010101" charset="-122"/>
                <a:sym typeface="Arial" panose="020B0604020202020204"/>
              </a:rPr>
              <a:t>涵盖新闻报道、博客文章、论坛帖子、产品详情介绍、学术论文摘要等丰富的文字信息，可用于文本分析、情感分析、知识图谱构建等众多领域。</a:t>
            </a:r>
            <a:endParaRPr lang="zh-CN" altLang="en-US" sz="2000" dirty="0">
              <a:solidFill>
                <a:prstClr val="black">
                  <a:lumMod val="50000"/>
                  <a:lumOff val="50000"/>
                </a:prstClr>
              </a:solidFill>
              <a:latin typeface="华文新魏" panose="02010800040101010101" charset="-122"/>
              <a:ea typeface="华文新魏" panose="02010800040101010101" charset="-122"/>
              <a:sym typeface="Arial" panose="020B0604020202020204"/>
            </a:endParaRPr>
          </a:p>
        </p:txBody>
      </p:sp>
      <p:sp>
        <p:nvSpPr>
          <p:cNvPr id="256" name="矩形 255"/>
          <p:cNvSpPr/>
          <p:nvPr>
            <p:custDataLst>
              <p:tags r:id="rId5"/>
            </p:custDataLst>
          </p:nvPr>
        </p:nvSpPr>
        <p:spPr>
          <a:xfrm>
            <a:off x="8784590" y="2336800"/>
            <a:ext cx="2838450" cy="3683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Rectangle 1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85225" y="6010275"/>
            <a:ext cx="2834005" cy="76200"/>
          </a:xfrm>
          <a:prstGeom prst="rect">
            <a:avLst/>
          </a:prstGeom>
          <a:solidFill>
            <a:srgbClr val="1F8F8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58" name="文本框 63"/>
          <p:cNvSpPr txBox="1"/>
          <p:nvPr>
            <p:custDataLst>
              <p:tags r:id="rId7"/>
            </p:custDataLst>
          </p:nvPr>
        </p:nvSpPr>
        <p:spPr>
          <a:xfrm>
            <a:off x="9742523" y="2766837"/>
            <a:ext cx="10998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133F62"/>
                </a:solidFill>
                <a:latin typeface="华文新魏" panose="02010800040101010101" charset="-122"/>
                <a:ea typeface="华文新魏" panose="02010800040101010101" charset="-122"/>
                <a:sym typeface="Arial" panose="020B0604020202020204"/>
              </a:rPr>
              <a:t>链接信息</a:t>
            </a:r>
            <a:endParaRPr lang="zh-CN" altLang="en-US" b="1" dirty="0">
              <a:solidFill>
                <a:srgbClr val="133F62"/>
              </a:solidFill>
              <a:latin typeface="华文新魏" panose="02010800040101010101" charset="-122"/>
              <a:ea typeface="华文新魏" panose="02010800040101010101" charset="-122"/>
              <a:sym typeface="Arial" panose="020B0604020202020204"/>
            </a:endParaRPr>
          </a:p>
        </p:txBody>
      </p:sp>
      <p:sp>
        <p:nvSpPr>
          <p:cNvPr id="259" name="文本框 64"/>
          <p:cNvSpPr txBox="1"/>
          <p:nvPr>
            <p:custDataLst>
              <p:tags r:id="rId8"/>
            </p:custDataLst>
          </p:nvPr>
        </p:nvSpPr>
        <p:spPr>
          <a:xfrm>
            <a:off x="8970010" y="3130550"/>
            <a:ext cx="2473960" cy="26219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华文新魏" panose="02010800040101010101" charset="-122"/>
                <a:ea typeface="华文新魏" panose="02010800040101010101" charset="-122"/>
                <a:sym typeface="Arial" panose="020B0604020202020204"/>
              </a:rPr>
              <a:t>获取网页内的超链接，有助于构建网站的链接地图，挖掘网页之间的关联关系，实现深度的网页遍历与数据采集，例如搜索引擎蜘蛛对网页链接的抓取，以便索引整个互联网。</a:t>
            </a:r>
            <a:endParaRPr lang="zh-CN" altLang="en-US" sz="2000" dirty="0">
              <a:solidFill>
                <a:prstClr val="black">
                  <a:lumMod val="50000"/>
                  <a:lumOff val="50000"/>
                </a:prstClr>
              </a:solidFill>
              <a:latin typeface="华文新魏" panose="02010800040101010101" charset="-122"/>
              <a:ea typeface="华文新魏" panose="02010800040101010101" charset="-122"/>
              <a:sym typeface="Arial" panose="020B0604020202020204"/>
            </a:endParaRPr>
          </a:p>
        </p:txBody>
      </p:sp>
      <p:sp>
        <p:nvSpPr>
          <p:cNvPr id="251" name="矩形 250"/>
          <p:cNvSpPr/>
          <p:nvPr>
            <p:custDataLst>
              <p:tags r:id="rId9"/>
            </p:custDataLst>
          </p:nvPr>
        </p:nvSpPr>
        <p:spPr>
          <a:xfrm>
            <a:off x="4745990" y="2327910"/>
            <a:ext cx="2824480" cy="36823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Rectangle 10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759325" y="6038215"/>
            <a:ext cx="2811145" cy="7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53" name="文本框 63"/>
          <p:cNvSpPr txBox="1"/>
          <p:nvPr>
            <p:custDataLst>
              <p:tags r:id="rId11"/>
            </p:custDataLst>
          </p:nvPr>
        </p:nvSpPr>
        <p:spPr>
          <a:xfrm>
            <a:off x="5605231" y="2766837"/>
            <a:ext cx="10998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133F62"/>
                </a:solidFill>
                <a:latin typeface="华文新魏" panose="02010800040101010101" charset="-122"/>
                <a:ea typeface="华文新魏" panose="02010800040101010101" charset="-122"/>
                <a:sym typeface="Arial" panose="020B0604020202020204"/>
              </a:rPr>
              <a:t>图片资源</a:t>
            </a:r>
            <a:endParaRPr lang="zh-CN" altLang="en-US" b="1" dirty="0">
              <a:solidFill>
                <a:srgbClr val="133F62"/>
              </a:solidFill>
              <a:latin typeface="华文新魏" panose="02010800040101010101" charset="-122"/>
              <a:ea typeface="华文新魏" panose="02010800040101010101" charset="-122"/>
              <a:sym typeface="Arial" panose="020B0604020202020204"/>
            </a:endParaRPr>
          </a:p>
        </p:txBody>
      </p:sp>
      <p:sp>
        <p:nvSpPr>
          <p:cNvPr id="254" name="文本框 64"/>
          <p:cNvSpPr txBox="1"/>
          <p:nvPr>
            <p:custDataLst>
              <p:tags r:id="rId12"/>
            </p:custDataLst>
          </p:nvPr>
        </p:nvSpPr>
        <p:spPr>
          <a:xfrm>
            <a:off x="4975203" y="3135189"/>
            <a:ext cx="2379587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华文新魏" panose="02010800040101010101" charset="-122"/>
                <a:ea typeface="华文新魏" panose="02010800040101010101" charset="-122"/>
                <a:sym typeface="Arial" panose="020B0604020202020204"/>
              </a:rPr>
              <a:t>能够抓取网页中的各类图片，包括产品图片、宣传海报、头像等，适用于图片素材收集、电商商品展示优化、图像识别数据获取等用途</a:t>
            </a:r>
            <a:r>
              <a:rPr lang="zh-CN" alt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。</a:t>
            </a:r>
            <a:endParaRPr lang="zh-CN" altLang="en-US" sz="2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 </a:t>
            </a:r>
            <a:fld id="{DEAD1F1B-CED2-4898-802D-C4D04F9D41A1}" type="slidenum">
              <a:rPr lang="zh-CN" altLang="en-US" smtClean="0">
                <a:solidFill>
                  <a:schemeClr val="accent2">
                    <a:lumMod val="75000"/>
                  </a:schemeClr>
                </a:solidFill>
              </a:rPr>
            </a:fld>
            <a:endParaRPr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latin typeface="华文新魏" panose="02010800040101010101" charset="-122"/>
                <a:ea typeface="华文新魏" panose="02010800040101010101" charset="-122"/>
                <a:sym typeface="+mn-ea"/>
              </a:rPr>
              <a:t>网页抓取的作用</a:t>
            </a:r>
            <a:endParaRPr lang="zh-CN" altLang="en-US"/>
          </a:p>
        </p:txBody>
      </p:sp>
      <p:sp>
        <p:nvSpPr>
          <p:cNvPr id="200" name="Rectangle 6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680720" y="1148080"/>
            <a:ext cx="2997200" cy="1181100"/>
          </a:xfrm>
          <a:prstGeom prst="rect">
            <a:avLst/>
          </a:prstGeom>
          <a:solidFill>
            <a:srgbClr val="133F6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01" name="Rectangle 7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4758690" y="1148080"/>
            <a:ext cx="2811780" cy="11798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150" name="组合 149"/>
          <p:cNvGrpSpPr/>
          <p:nvPr>
            <p:custDataLst>
              <p:tags r:id="rId15"/>
            </p:custDataLst>
          </p:nvPr>
        </p:nvGrpSpPr>
        <p:grpSpPr>
          <a:xfrm>
            <a:off x="6029292" y="2386476"/>
            <a:ext cx="304611" cy="305735"/>
            <a:chOff x="5061895" y="4298794"/>
            <a:chExt cx="304611" cy="305735"/>
          </a:xfrm>
        </p:grpSpPr>
        <p:sp>
          <p:nvSpPr>
            <p:cNvPr id="236" name="Freeform 14"/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5114724" y="4298794"/>
              <a:ext cx="251782" cy="251782"/>
            </a:xfrm>
            <a:custGeom>
              <a:avLst/>
              <a:gdLst>
                <a:gd name="T0" fmla="*/ 203 w 247"/>
                <a:gd name="T1" fmla="*/ 44 h 247"/>
                <a:gd name="T2" fmla="*/ 44 w 247"/>
                <a:gd name="T3" fmla="*/ 44 h 247"/>
                <a:gd name="T4" fmla="*/ 44 w 247"/>
                <a:gd name="T5" fmla="*/ 203 h 247"/>
                <a:gd name="T6" fmla="*/ 203 w 247"/>
                <a:gd name="T7" fmla="*/ 203 h 247"/>
                <a:gd name="T8" fmla="*/ 203 w 247"/>
                <a:gd name="T9" fmla="*/ 44 h 247"/>
                <a:gd name="T10" fmla="*/ 68 w 247"/>
                <a:gd name="T11" fmla="*/ 180 h 247"/>
                <a:gd name="T12" fmla="*/ 68 w 247"/>
                <a:gd name="T13" fmla="*/ 67 h 247"/>
                <a:gd name="T14" fmla="*/ 180 w 247"/>
                <a:gd name="T15" fmla="*/ 67 h 247"/>
                <a:gd name="T16" fmla="*/ 180 w 247"/>
                <a:gd name="T17" fmla="*/ 180 h 247"/>
                <a:gd name="T18" fmla="*/ 68 w 247"/>
                <a:gd name="T19" fmla="*/ 18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7" h="247">
                  <a:moveTo>
                    <a:pt x="203" y="44"/>
                  </a:moveTo>
                  <a:cubicBezTo>
                    <a:pt x="159" y="0"/>
                    <a:pt x="88" y="0"/>
                    <a:pt x="44" y="44"/>
                  </a:cubicBezTo>
                  <a:cubicBezTo>
                    <a:pt x="0" y="88"/>
                    <a:pt x="0" y="159"/>
                    <a:pt x="44" y="203"/>
                  </a:cubicBezTo>
                  <a:cubicBezTo>
                    <a:pt x="88" y="247"/>
                    <a:pt x="159" y="247"/>
                    <a:pt x="203" y="203"/>
                  </a:cubicBezTo>
                  <a:cubicBezTo>
                    <a:pt x="247" y="159"/>
                    <a:pt x="247" y="88"/>
                    <a:pt x="203" y="44"/>
                  </a:cubicBezTo>
                  <a:close/>
                  <a:moveTo>
                    <a:pt x="68" y="180"/>
                  </a:moveTo>
                  <a:cubicBezTo>
                    <a:pt x="37" y="149"/>
                    <a:pt x="37" y="98"/>
                    <a:pt x="68" y="67"/>
                  </a:cubicBezTo>
                  <a:cubicBezTo>
                    <a:pt x="99" y="36"/>
                    <a:pt x="149" y="36"/>
                    <a:pt x="180" y="67"/>
                  </a:cubicBezTo>
                  <a:cubicBezTo>
                    <a:pt x="211" y="98"/>
                    <a:pt x="211" y="149"/>
                    <a:pt x="180" y="180"/>
                  </a:cubicBezTo>
                  <a:cubicBezTo>
                    <a:pt x="149" y="211"/>
                    <a:pt x="99" y="211"/>
                    <a:pt x="68" y="18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237" name="Freeform 15"/>
            <p:cNvSpPr/>
            <p:nvPr>
              <p:custDataLst>
                <p:tags r:id="rId17"/>
              </p:custDataLst>
            </p:nvPr>
          </p:nvSpPr>
          <p:spPr bwMode="auto">
            <a:xfrm>
              <a:off x="5061895" y="4473018"/>
              <a:ext cx="132635" cy="131511"/>
            </a:xfrm>
            <a:custGeom>
              <a:avLst/>
              <a:gdLst>
                <a:gd name="T0" fmla="*/ 12 w 130"/>
                <a:gd name="T1" fmla="*/ 121 h 129"/>
                <a:gd name="T2" fmla="*/ 9 w 130"/>
                <a:gd name="T3" fmla="*/ 118 h 129"/>
                <a:gd name="T4" fmla="*/ 9 w 130"/>
                <a:gd name="T5" fmla="*/ 87 h 129"/>
                <a:gd name="T6" fmla="*/ 87 w 130"/>
                <a:gd name="T7" fmla="*/ 9 h 129"/>
                <a:gd name="T8" fmla="*/ 118 w 130"/>
                <a:gd name="T9" fmla="*/ 9 h 129"/>
                <a:gd name="T10" fmla="*/ 121 w 130"/>
                <a:gd name="T11" fmla="*/ 11 h 129"/>
                <a:gd name="T12" fmla="*/ 121 w 130"/>
                <a:gd name="T13" fmla="*/ 42 h 129"/>
                <a:gd name="T14" fmla="*/ 43 w 130"/>
                <a:gd name="T15" fmla="*/ 121 h 129"/>
                <a:gd name="T16" fmla="*/ 12 w 130"/>
                <a:gd name="T17" fmla="*/ 121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129">
                  <a:moveTo>
                    <a:pt x="12" y="121"/>
                  </a:moveTo>
                  <a:cubicBezTo>
                    <a:pt x="9" y="118"/>
                    <a:pt x="9" y="118"/>
                    <a:pt x="9" y="118"/>
                  </a:cubicBezTo>
                  <a:cubicBezTo>
                    <a:pt x="0" y="109"/>
                    <a:pt x="0" y="95"/>
                    <a:pt x="9" y="87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96" y="0"/>
                    <a:pt x="110" y="0"/>
                    <a:pt x="118" y="9"/>
                  </a:cubicBezTo>
                  <a:cubicBezTo>
                    <a:pt x="121" y="11"/>
                    <a:pt x="121" y="11"/>
                    <a:pt x="121" y="11"/>
                  </a:cubicBezTo>
                  <a:cubicBezTo>
                    <a:pt x="130" y="20"/>
                    <a:pt x="130" y="34"/>
                    <a:pt x="121" y="42"/>
                  </a:cubicBezTo>
                  <a:cubicBezTo>
                    <a:pt x="43" y="121"/>
                    <a:pt x="43" y="121"/>
                    <a:pt x="43" y="121"/>
                  </a:cubicBezTo>
                  <a:cubicBezTo>
                    <a:pt x="34" y="129"/>
                    <a:pt x="20" y="129"/>
                    <a:pt x="12" y="12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grpSp>
        <p:nvGrpSpPr>
          <p:cNvPr id="149" name="组合 148"/>
          <p:cNvGrpSpPr/>
          <p:nvPr>
            <p:custDataLst>
              <p:tags r:id="rId18"/>
            </p:custDataLst>
          </p:nvPr>
        </p:nvGrpSpPr>
        <p:grpSpPr>
          <a:xfrm>
            <a:off x="10065494" y="2422036"/>
            <a:ext cx="332712" cy="270891"/>
            <a:chOff x="6926658" y="4307786"/>
            <a:chExt cx="332712" cy="270891"/>
          </a:xfrm>
        </p:grpSpPr>
        <p:sp>
          <p:nvSpPr>
            <p:cNvPr id="238" name="Oval 16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7025573" y="4307786"/>
              <a:ext cx="136007" cy="137132"/>
            </a:xfrm>
            <a:prstGeom prst="ellipse">
              <a:avLst/>
            </a:prstGeom>
            <a:solidFill>
              <a:srgbClr val="1F8F8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239" name="Freeform 17"/>
            <p:cNvSpPr/>
            <p:nvPr>
              <p:custDataLst>
                <p:tags r:id="rId20"/>
              </p:custDataLst>
            </p:nvPr>
          </p:nvSpPr>
          <p:spPr bwMode="auto">
            <a:xfrm>
              <a:off x="6926658" y="4423561"/>
              <a:ext cx="332712" cy="155116"/>
            </a:xfrm>
            <a:custGeom>
              <a:avLst/>
              <a:gdLst>
                <a:gd name="T0" fmla="*/ 278 w 327"/>
                <a:gd name="T1" fmla="*/ 0 h 152"/>
                <a:gd name="T2" fmla="*/ 247 w 327"/>
                <a:gd name="T3" fmla="*/ 0 h 152"/>
                <a:gd name="T4" fmla="*/ 164 w 327"/>
                <a:gd name="T5" fmla="*/ 48 h 152"/>
                <a:gd name="T6" fmla="*/ 81 w 327"/>
                <a:gd name="T7" fmla="*/ 0 h 152"/>
                <a:gd name="T8" fmla="*/ 50 w 327"/>
                <a:gd name="T9" fmla="*/ 0 h 152"/>
                <a:gd name="T10" fmla="*/ 7 w 327"/>
                <a:gd name="T11" fmla="*/ 152 h 152"/>
                <a:gd name="T12" fmla="*/ 321 w 327"/>
                <a:gd name="T13" fmla="*/ 152 h 152"/>
                <a:gd name="T14" fmla="*/ 278 w 327"/>
                <a:gd name="T1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7" h="152">
                  <a:moveTo>
                    <a:pt x="278" y="0"/>
                  </a:moveTo>
                  <a:cubicBezTo>
                    <a:pt x="247" y="0"/>
                    <a:pt x="247" y="0"/>
                    <a:pt x="247" y="0"/>
                  </a:cubicBezTo>
                  <a:cubicBezTo>
                    <a:pt x="231" y="29"/>
                    <a:pt x="199" y="48"/>
                    <a:pt x="164" y="48"/>
                  </a:cubicBezTo>
                  <a:cubicBezTo>
                    <a:pt x="128" y="48"/>
                    <a:pt x="97" y="29"/>
                    <a:pt x="8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0" y="0"/>
                    <a:pt x="7" y="103"/>
                    <a:pt x="7" y="152"/>
                  </a:cubicBezTo>
                  <a:cubicBezTo>
                    <a:pt x="321" y="152"/>
                    <a:pt x="321" y="152"/>
                    <a:pt x="321" y="152"/>
                  </a:cubicBezTo>
                  <a:cubicBezTo>
                    <a:pt x="321" y="103"/>
                    <a:pt x="327" y="0"/>
                    <a:pt x="278" y="0"/>
                  </a:cubicBezTo>
                  <a:close/>
                </a:path>
              </a:pathLst>
            </a:custGeom>
            <a:solidFill>
              <a:srgbClr val="1F8F8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240" name="Freeform 18"/>
          <p:cNvSpPr/>
          <p:nvPr>
            <p:custDataLst>
              <p:tags r:id="rId21"/>
            </p:custDataLst>
          </p:nvPr>
        </p:nvSpPr>
        <p:spPr bwMode="auto">
          <a:xfrm>
            <a:off x="2033987" y="2532936"/>
            <a:ext cx="216938" cy="159612"/>
          </a:xfrm>
          <a:custGeom>
            <a:avLst/>
            <a:gdLst>
              <a:gd name="T0" fmla="*/ 0 w 193"/>
              <a:gd name="T1" fmla="*/ 0 h 142"/>
              <a:gd name="T2" fmla="*/ 0 w 193"/>
              <a:gd name="T3" fmla="*/ 142 h 142"/>
              <a:gd name="T4" fmla="*/ 64 w 193"/>
              <a:gd name="T5" fmla="*/ 142 h 142"/>
              <a:gd name="T6" fmla="*/ 64 w 193"/>
              <a:gd name="T7" fmla="*/ 39 h 142"/>
              <a:gd name="T8" fmla="*/ 128 w 193"/>
              <a:gd name="T9" fmla="*/ 39 h 142"/>
              <a:gd name="T10" fmla="*/ 128 w 193"/>
              <a:gd name="T11" fmla="*/ 142 h 142"/>
              <a:gd name="T12" fmla="*/ 193 w 193"/>
              <a:gd name="T13" fmla="*/ 142 h 142"/>
              <a:gd name="T14" fmla="*/ 193 w 193"/>
              <a:gd name="T15" fmla="*/ 0 h 142"/>
              <a:gd name="T16" fmla="*/ 0 w 193"/>
              <a:gd name="T17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3" h="142">
                <a:moveTo>
                  <a:pt x="0" y="0"/>
                </a:moveTo>
                <a:lnTo>
                  <a:pt x="0" y="142"/>
                </a:lnTo>
                <a:lnTo>
                  <a:pt x="64" y="142"/>
                </a:lnTo>
                <a:lnTo>
                  <a:pt x="64" y="39"/>
                </a:lnTo>
                <a:lnTo>
                  <a:pt x="128" y="39"/>
                </a:lnTo>
                <a:lnTo>
                  <a:pt x="128" y="142"/>
                </a:lnTo>
                <a:lnTo>
                  <a:pt x="193" y="142"/>
                </a:lnTo>
                <a:lnTo>
                  <a:pt x="193" y="0"/>
                </a:lnTo>
                <a:lnTo>
                  <a:pt x="0" y="0"/>
                </a:lnTo>
                <a:close/>
              </a:path>
            </a:pathLst>
          </a:custGeom>
          <a:solidFill>
            <a:srgbClr val="133F6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41" name="Freeform 19"/>
          <p:cNvSpPr/>
          <p:nvPr>
            <p:custDataLst>
              <p:tags r:id="rId22"/>
            </p:custDataLst>
          </p:nvPr>
        </p:nvSpPr>
        <p:spPr bwMode="auto">
          <a:xfrm>
            <a:off x="1985456" y="2432831"/>
            <a:ext cx="320348" cy="138256"/>
          </a:xfrm>
          <a:custGeom>
            <a:avLst/>
            <a:gdLst>
              <a:gd name="T0" fmla="*/ 142 w 285"/>
              <a:gd name="T1" fmla="*/ 0 h 123"/>
              <a:gd name="T2" fmla="*/ 0 w 285"/>
              <a:gd name="T3" fmla="*/ 123 h 123"/>
              <a:gd name="T4" fmla="*/ 285 w 285"/>
              <a:gd name="T5" fmla="*/ 123 h 123"/>
              <a:gd name="T6" fmla="*/ 142 w 285"/>
              <a:gd name="T7" fmla="*/ 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5" h="123">
                <a:moveTo>
                  <a:pt x="142" y="0"/>
                </a:moveTo>
                <a:lnTo>
                  <a:pt x="0" y="123"/>
                </a:lnTo>
                <a:lnTo>
                  <a:pt x="285" y="123"/>
                </a:lnTo>
                <a:lnTo>
                  <a:pt x="142" y="0"/>
                </a:lnTo>
                <a:close/>
              </a:path>
            </a:pathLst>
          </a:custGeom>
          <a:solidFill>
            <a:srgbClr val="133F6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48" name="Rectangle 6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8784590" y="1147445"/>
            <a:ext cx="2838450" cy="1180465"/>
          </a:xfrm>
          <a:prstGeom prst="rect">
            <a:avLst/>
          </a:prstGeom>
          <a:solidFill>
            <a:srgbClr val="1F8F8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152" name="文本框 151"/>
          <p:cNvSpPr txBox="1"/>
          <p:nvPr>
            <p:custDataLst>
              <p:tags r:id="rId24"/>
            </p:custDataLst>
          </p:nvPr>
        </p:nvSpPr>
        <p:spPr>
          <a:xfrm>
            <a:off x="1946774" y="1476895"/>
            <a:ext cx="513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53" name="文本框 152"/>
          <p:cNvSpPr txBox="1"/>
          <p:nvPr>
            <p:custDataLst>
              <p:tags r:id="rId25"/>
            </p:custDataLst>
          </p:nvPr>
        </p:nvSpPr>
        <p:spPr>
          <a:xfrm>
            <a:off x="5876619" y="1476895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154" name="文本框 153"/>
          <p:cNvSpPr txBox="1"/>
          <p:nvPr>
            <p:custDataLst>
              <p:tags r:id="rId26"/>
            </p:custDataLst>
          </p:nvPr>
        </p:nvSpPr>
        <p:spPr>
          <a:xfrm>
            <a:off x="9969125" y="1476895"/>
            <a:ext cx="567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dirty="0"/>
              <a:t>03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CN"/>
              <a:t>Page  </a:t>
            </a:r>
            <a:fld id="{DEAD1F1B-CED2-4898-802D-C4D04F9D41A1}" type="slidenum">
              <a:rPr lang="zh-CN" altLang="en-US" smtClean="0">
                <a:solidFill>
                  <a:schemeClr val="accent2">
                    <a:lumMod val="75000"/>
                  </a:schemeClr>
                </a:solidFill>
              </a:rPr>
            </a:fld>
            <a:endParaRPr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>
          <a:xfrm>
            <a:off x="11604625" y="2079618"/>
            <a:ext cx="600136" cy="2710762"/>
          </a:xfrm>
          <a:custGeom>
            <a:avLst/>
            <a:gdLst>
              <a:gd name="connsiteX0" fmla="*/ 0 w 600136"/>
              <a:gd name="connsiteY0" fmla="*/ 0 h 2710762"/>
              <a:gd name="connsiteX1" fmla="*/ 600136 w 600136"/>
              <a:gd name="connsiteY1" fmla="*/ 0 h 2710762"/>
              <a:gd name="connsiteX2" fmla="*/ 600136 w 600136"/>
              <a:gd name="connsiteY2" fmla="*/ 2710762 h 2710762"/>
              <a:gd name="connsiteX3" fmla="*/ 0 w 600136"/>
              <a:gd name="connsiteY3" fmla="*/ 2710762 h 2710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136" h="2710762">
                <a:moveTo>
                  <a:pt x="0" y="0"/>
                </a:moveTo>
                <a:lnTo>
                  <a:pt x="600136" y="0"/>
                </a:lnTo>
                <a:lnTo>
                  <a:pt x="600136" y="2710762"/>
                </a:lnTo>
                <a:lnTo>
                  <a:pt x="0" y="2710762"/>
                </a:lnTo>
                <a:close/>
              </a:path>
            </a:pathLst>
          </a:cu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2759" y="2078355"/>
            <a:ext cx="6108760" cy="271076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276975" y="1964055"/>
            <a:ext cx="251650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133F62"/>
                </a:solidFill>
                <a:latin typeface="Impact" panose="020B0806030902050204" pitchFamily="34" charset="0"/>
              </a:rPr>
              <a:t>PART  </a:t>
            </a:r>
            <a:r>
              <a:rPr lang="en-US" altLang="zh-CN" sz="5400" dirty="0">
                <a:solidFill>
                  <a:schemeClr val="accent2">
                    <a:lumMod val="75000"/>
                  </a:schemeClr>
                </a:solidFill>
                <a:latin typeface="Impact" panose="020B0806030902050204" pitchFamily="34" charset="0"/>
              </a:rPr>
              <a:t>03</a:t>
            </a:r>
            <a:endParaRPr lang="zh-CN" altLang="en-US" sz="5400" dirty="0">
              <a:solidFill>
                <a:schemeClr val="accent2">
                  <a:lumMod val="7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1" name="文本占位符 14"/>
          <p:cNvSpPr txBox="1"/>
          <p:nvPr/>
        </p:nvSpPr>
        <p:spPr>
          <a:xfrm>
            <a:off x="6265545" y="2914650"/>
            <a:ext cx="5169535" cy="17011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5400" dirty="0">
                <a:latin typeface="华文新魏" panose="02010800040101010101" charset="-122"/>
                <a:ea typeface="华文新魏" panose="02010800040101010101" charset="-122"/>
              </a:rPr>
              <a:t>网页抓取与网络爬虫</a:t>
            </a:r>
            <a:endParaRPr lang="zh-CN" altLang="en-US" sz="5400" dirty="0">
              <a:latin typeface="华文新魏" panose="02010800040101010101" charset="-122"/>
              <a:ea typeface="华文新魏" panose="02010800040101010101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26616" y="967554"/>
            <a:ext cx="1838075" cy="433194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1612441" y="1077172"/>
            <a:ext cx="36000" cy="252000"/>
          </a:xfrm>
          <a:prstGeom prst="rect">
            <a:avLst/>
          </a:prstGeom>
          <a:solidFill>
            <a:srgbClr val="133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1682697" y="1077172"/>
            <a:ext cx="36000" cy="252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834705" y="5577990"/>
            <a:ext cx="504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121900" y="5579895"/>
            <a:ext cx="504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4533265" y="5393690"/>
            <a:ext cx="3248660" cy="461645"/>
            <a:chOff x="2885412" y="1892618"/>
            <a:chExt cx="4489451" cy="688975"/>
          </a:xfrm>
          <a:noFill/>
        </p:grpSpPr>
        <p:sp>
          <p:nvSpPr>
            <p:cNvPr id="21" name="Freeform 5"/>
            <p:cNvSpPr/>
            <p:nvPr/>
          </p:nvSpPr>
          <p:spPr bwMode="auto">
            <a:xfrm>
              <a:off x="6922425" y="1914843"/>
              <a:ext cx="452438" cy="650875"/>
            </a:xfrm>
            <a:custGeom>
              <a:avLst/>
              <a:gdLst>
                <a:gd name="T0" fmla="*/ 72 w 120"/>
                <a:gd name="T1" fmla="*/ 57 h 170"/>
                <a:gd name="T2" fmla="*/ 54 w 120"/>
                <a:gd name="T3" fmla="*/ 68 h 170"/>
                <a:gd name="T4" fmla="*/ 67 w 120"/>
                <a:gd name="T5" fmla="*/ 91 h 170"/>
                <a:gd name="T6" fmla="*/ 55 w 120"/>
                <a:gd name="T7" fmla="*/ 90 h 170"/>
                <a:gd name="T8" fmla="*/ 53 w 120"/>
                <a:gd name="T9" fmla="*/ 85 h 170"/>
                <a:gd name="T10" fmla="*/ 47 w 120"/>
                <a:gd name="T11" fmla="*/ 118 h 170"/>
                <a:gd name="T12" fmla="*/ 23 w 120"/>
                <a:gd name="T13" fmla="*/ 102 h 170"/>
                <a:gd name="T14" fmla="*/ 30 w 120"/>
                <a:gd name="T15" fmla="*/ 82 h 170"/>
                <a:gd name="T16" fmla="*/ 34 w 120"/>
                <a:gd name="T17" fmla="*/ 87 h 170"/>
                <a:gd name="T18" fmla="*/ 35 w 120"/>
                <a:gd name="T19" fmla="*/ 100 h 170"/>
                <a:gd name="T20" fmla="*/ 46 w 120"/>
                <a:gd name="T21" fmla="*/ 81 h 170"/>
                <a:gd name="T22" fmla="*/ 45 w 120"/>
                <a:gd name="T23" fmla="*/ 72 h 170"/>
                <a:gd name="T24" fmla="*/ 11 w 120"/>
                <a:gd name="T25" fmla="*/ 87 h 170"/>
                <a:gd name="T26" fmla="*/ 1 w 120"/>
                <a:gd name="T27" fmla="*/ 78 h 170"/>
                <a:gd name="T28" fmla="*/ 12 w 120"/>
                <a:gd name="T29" fmla="*/ 74 h 170"/>
                <a:gd name="T30" fmla="*/ 44 w 120"/>
                <a:gd name="T31" fmla="*/ 61 h 170"/>
                <a:gd name="T32" fmla="*/ 30 w 120"/>
                <a:gd name="T33" fmla="*/ 60 h 170"/>
                <a:gd name="T34" fmla="*/ 35 w 120"/>
                <a:gd name="T35" fmla="*/ 43 h 170"/>
                <a:gd name="T36" fmla="*/ 38 w 120"/>
                <a:gd name="T37" fmla="*/ 31 h 170"/>
                <a:gd name="T38" fmla="*/ 16 w 120"/>
                <a:gd name="T39" fmla="*/ 24 h 170"/>
                <a:gd name="T40" fmla="*/ 33 w 120"/>
                <a:gd name="T41" fmla="*/ 18 h 170"/>
                <a:gd name="T42" fmla="*/ 43 w 120"/>
                <a:gd name="T43" fmla="*/ 2 h 170"/>
                <a:gd name="T44" fmla="*/ 60 w 120"/>
                <a:gd name="T45" fmla="*/ 12 h 170"/>
                <a:gd name="T46" fmla="*/ 72 w 120"/>
                <a:gd name="T47" fmla="*/ 13 h 170"/>
                <a:gd name="T48" fmla="*/ 72 w 120"/>
                <a:gd name="T49" fmla="*/ 17 h 170"/>
                <a:gd name="T50" fmla="*/ 62 w 120"/>
                <a:gd name="T51" fmla="*/ 17 h 170"/>
                <a:gd name="T52" fmla="*/ 69 w 120"/>
                <a:gd name="T53" fmla="*/ 29 h 170"/>
                <a:gd name="T54" fmla="*/ 60 w 120"/>
                <a:gd name="T55" fmla="*/ 39 h 170"/>
                <a:gd name="T56" fmla="*/ 63 w 120"/>
                <a:gd name="T57" fmla="*/ 47 h 170"/>
                <a:gd name="T58" fmla="*/ 53 w 120"/>
                <a:gd name="T59" fmla="*/ 53 h 170"/>
                <a:gd name="T60" fmla="*/ 74 w 120"/>
                <a:gd name="T61" fmla="*/ 48 h 170"/>
                <a:gd name="T62" fmla="*/ 80 w 120"/>
                <a:gd name="T63" fmla="*/ 42 h 170"/>
                <a:gd name="T64" fmla="*/ 96 w 120"/>
                <a:gd name="T65" fmla="*/ 25 h 170"/>
                <a:gd name="T66" fmla="*/ 104 w 120"/>
                <a:gd name="T67" fmla="*/ 15 h 170"/>
                <a:gd name="T68" fmla="*/ 98 w 120"/>
                <a:gd name="T69" fmla="*/ 34 h 170"/>
                <a:gd name="T70" fmla="*/ 78 w 120"/>
                <a:gd name="T71" fmla="*/ 67 h 170"/>
                <a:gd name="T72" fmla="*/ 91 w 120"/>
                <a:gd name="T73" fmla="*/ 58 h 170"/>
                <a:gd name="T74" fmla="*/ 109 w 120"/>
                <a:gd name="T75" fmla="*/ 60 h 170"/>
                <a:gd name="T76" fmla="*/ 120 w 120"/>
                <a:gd name="T77" fmla="*/ 62 h 170"/>
                <a:gd name="T78" fmla="*/ 102 w 120"/>
                <a:gd name="T79" fmla="*/ 99 h 170"/>
                <a:gd name="T80" fmla="*/ 105 w 120"/>
                <a:gd name="T81" fmla="*/ 152 h 170"/>
                <a:gd name="T82" fmla="*/ 99 w 120"/>
                <a:gd name="T83" fmla="*/ 170 h 170"/>
                <a:gd name="T84" fmla="*/ 93 w 120"/>
                <a:gd name="T85" fmla="*/ 127 h 170"/>
                <a:gd name="T86" fmla="*/ 93 w 120"/>
                <a:gd name="T87" fmla="*/ 94 h 170"/>
                <a:gd name="T88" fmla="*/ 77 w 120"/>
                <a:gd name="T89" fmla="*/ 73 h 170"/>
                <a:gd name="T90" fmla="*/ 71 w 120"/>
                <a:gd name="T91" fmla="*/ 119 h 170"/>
                <a:gd name="T92" fmla="*/ 60 w 120"/>
                <a:gd name="T93" fmla="*/ 117 h 170"/>
                <a:gd name="T94" fmla="*/ 60 w 120"/>
                <a:gd name="T95" fmla="*/ 115 h 170"/>
                <a:gd name="T96" fmla="*/ 66 w 120"/>
                <a:gd name="T97" fmla="*/ 113 h 170"/>
                <a:gd name="T98" fmla="*/ 72 w 120"/>
                <a:gd name="T99" fmla="*/ 85 h 170"/>
                <a:gd name="T100" fmla="*/ 66 w 120"/>
                <a:gd name="T101" fmla="*/ 72 h 170"/>
                <a:gd name="T102" fmla="*/ 73 w 120"/>
                <a:gd name="T103" fmla="*/ 68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0" h="170">
                  <a:moveTo>
                    <a:pt x="74" y="56"/>
                  </a:moveTo>
                  <a:cubicBezTo>
                    <a:pt x="73" y="56"/>
                    <a:pt x="72" y="56"/>
                    <a:pt x="72" y="57"/>
                  </a:cubicBezTo>
                  <a:cubicBezTo>
                    <a:pt x="71" y="59"/>
                    <a:pt x="72" y="61"/>
                    <a:pt x="72" y="63"/>
                  </a:cubicBezTo>
                  <a:cubicBezTo>
                    <a:pt x="67" y="65"/>
                    <a:pt x="60" y="66"/>
                    <a:pt x="54" y="68"/>
                  </a:cubicBezTo>
                  <a:cubicBezTo>
                    <a:pt x="54" y="72"/>
                    <a:pt x="51" y="80"/>
                    <a:pt x="54" y="83"/>
                  </a:cubicBezTo>
                  <a:cubicBezTo>
                    <a:pt x="59" y="85"/>
                    <a:pt x="67" y="83"/>
                    <a:pt x="67" y="91"/>
                  </a:cubicBezTo>
                  <a:cubicBezTo>
                    <a:pt x="66" y="93"/>
                    <a:pt x="65" y="94"/>
                    <a:pt x="64" y="96"/>
                  </a:cubicBezTo>
                  <a:cubicBezTo>
                    <a:pt x="61" y="97"/>
                    <a:pt x="56" y="92"/>
                    <a:pt x="55" y="90"/>
                  </a:cubicBezTo>
                  <a:cubicBezTo>
                    <a:pt x="54" y="88"/>
                    <a:pt x="54" y="87"/>
                    <a:pt x="54" y="85"/>
                  </a:cubicBezTo>
                  <a:cubicBezTo>
                    <a:pt x="54" y="85"/>
                    <a:pt x="54" y="85"/>
                    <a:pt x="53" y="85"/>
                  </a:cubicBezTo>
                  <a:cubicBezTo>
                    <a:pt x="54" y="95"/>
                    <a:pt x="56" y="109"/>
                    <a:pt x="51" y="117"/>
                  </a:cubicBezTo>
                  <a:cubicBezTo>
                    <a:pt x="50" y="117"/>
                    <a:pt x="49" y="118"/>
                    <a:pt x="47" y="118"/>
                  </a:cubicBezTo>
                  <a:cubicBezTo>
                    <a:pt x="41" y="117"/>
                    <a:pt x="37" y="107"/>
                    <a:pt x="32" y="103"/>
                  </a:cubicBezTo>
                  <a:cubicBezTo>
                    <a:pt x="29" y="104"/>
                    <a:pt x="24" y="104"/>
                    <a:pt x="23" y="102"/>
                  </a:cubicBezTo>
                  <a:cubicBezTo>
                    <a:pt x="19" y="98"/>
                    <a:pt x="27" y="84"/>
                    <a:pt x="28" y="82"/>
                  </a:cubicBezTo>
                  <a:cubicBezTo>
                    <a:pt x="29" y="82"/>
                    <a:pt x="29" y="82"/>
                    <a:pt x="30" y="82"/>
                  </a:cubicBezTo>
                  <a:cubicBezTo>
                    <a:pt x="31" y="84"/>
                    <a:pt x="32" y="85"/>
                    <a:pt x="33" y="87"/>
                  </a:cubicBezTo>
                  <a:cubicBezTo>
                    <a:pt x="33" y="87"/>
                    <a:pt x="34" y="87"/>
                    <a:pt x="34" y="87"/>
                  </a:cubicBezTo>
                  <a:cubicBezTo>
                    <a:pt x="35" y="86"/>
                    <a:pt x="40" y="80"/>
                    <a:pt x="41" y="82"/>
                  </a:cubicBezTo>
                  <a:cubicBezTo>
                    <a:pt x="40" y="83"/>
                    <a:pt x="35" y="97"/>
                    <a:pt x="35" y="100"/>
                  </a:cubicBezTo>
                  <a:cubicBezTo>
                    <a:pt x="38" y="102"/>
                    <a:pt x="42" y="106"/>
                    <a:pt x="45" y="107"/>
                  </a:cubicBezTo>
                  <a:cubicBezTo>
                    <a:pt x="46" y="98"/>
                    <a:pt x="46" y="90"/>
                    <a:pt x="46" y="81"/>
                  </a:cubicBezTo>
                  <a:cubicBezTo>
                    <a:pt x="46" y="77"/>
                    <a:pt x="47" y="74"/>
                    <a:pt x="46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36" y="75"/>
                    <a:pt x="29" y="79"/>
                    <a:pt x="21" y="83"/>
                  </a:cubicBezTo>
                  <a:cubicBezTo>
                    <a:pt x="19" y="84"/>
                    <a:pt x="14" y="88"/>
                    <a:pt x="11" y="87"/>
                  </a:cubicBezTo>
                  <a:cubicBezTo>
                    <a:pt x="5" y="85"/>
                    <a:pt x="3" y="83"/>
                    <a:pt x="0" y="79"/>
                  </a:cubicBezTo>
                  <a:cubicBezTo>
                    <a:pt x="0" y="79"/>
                    <a:pt x="1" y="78"/>
                    <a:pt x="1" y="78"/>
                  </a:cubicBezTo>
                  <a:cubicBezTo>
                    <a:pt x="3" y="77"/>
                    <a:pt x="5" y="75"/>
                    <a:pt x="6" y="74"/>
                  </a:cubicBezTo>
                  <a:cubicBezTo>
                    <a:pt x="8" y="74"/>
                    <a:pt x="10" y="74"/>
                    <a:pt x="12" y="74"/>
                  </a:cubicBezTo>
                  <a:cubicBezTo>
                    <a:pt x="19" y="72"/>
                    <a:pt x="28" y="69"/>
                    <a:pt x="35" y="65"/>
                  </a:cubicBezTo>
                  <a:cubicBezTo>
                    <a:pt x="37" y="64"/>
                    <a:pt x="43" y="64"/>
                    <a:pt x="44" y="61"/>
                  </a:cubicBezTo>
                  <a:cubicBezTo>
                    <a:pt x="43" y="60"/>
                    <a:pt x="42" y="59"/>
                    <a:pt x="42" y="57"/>
                  </a:cubicBezTo>
                  <a:cubicBezTo>
                    <a:pt x="39" y="59"/>
                    <a:pt x="33" y="61"/>
                    <a:pt x="30" y="60"/>
                  </a:cubicBezTo>
                  <a:cubicBezTo>
                    <a:pt x="26" y="59"/>
                    <a:pt x="25" y="55"/>
                    <a:pt x="24" y="51"/>
                  </a:cubicBezTo>
                  <a:cubicBezTo>
                    <a:pt x="26" y="50"/>
                    <a:pt x="35" y="45"/>
                    <a:pt x="35" y="43"/>
                  </a:cubicBezTo>
                  <a:cubicBezTo>
                    <a:pt x="36" y="40"/>
                    <a:pt x="35" y="38"/>
                    <a:pt x="36" y="35"/>
                  </a:cubicBezTo>
                  <a:cubicBezTo>
                    <a:pt x="36" y="34"/>
                    <a:pt x="38" y="34"/>
                    <a:pt x="38" y="31"/>
                  </a:cubicBezTo>
                  <a:cubicBezTo>
                    <a:pt x="38" y="32"/>
                    <a:pt x="37" y="32"/>
                    <a:pt x="37" y="32"/>
                  </a:cubicBezTo>
                  <a:cubicBezTo>
                    <a:pt x="29" y="36"/>
                    <a:pt x="16" y="35"/>
                    <a:pt x="16" y="24"/>
                  </a:cubicBezTo>
                  <a:cubicBezTo>
                    <a:pt x="17" y="23"/>
                    <a:pt x="17" y="21"/>
                    <a:pt x="19" y="21"/>
                  </a:cubicBezTo>
                  <a:cubicBezTo>
                    <a:pt x="21" y="24"/>
                    <a:pt x="31" y="19"/>
                    <a:pt x="33" y="18"/>
                  </a:cubicBezTo>
                  <a:cubicBezTo>
                    <a:pt x="35" y="17"/>
                    <a:pt x="44" y="16"/>
                    <a:pt x="47" y="16"/>
                  </a:cubicBezTo>
                  <a:cubicBezTo>
                    <a:pt x="47" y="10"/>
                    <a:pt x="42" y="6"/>
                    <a:pt x="43" y="2"/>
                  </a:cubicBezTo>
                  <a:cubicBezTo>
                    <a:pt x="44" y="0"/>
                    <a:pt x="46" y="0"/>
                    <a:pt x="48" y="0"/>
                  </a:cubicBezTo>
                  <a:cubicBezTo>
                    <a:pt x="57" y="0"/>
                    <a:pt x="58" y="4"/>
                    <a:pt x="60" y="12"/>
                  </a:cubicBezTo>
                  <a:cubicBezTo>
                    <a:pt x="60" y="12"/>
                    <a:pt x="60" y="12"/>
                    <a:pt x="60" y="13"/>
                  </a:cubicBezTo>
                  <a:cubicBezTo>
                    <a:pt x="66" y="11"/>
                    <a:pt x="68" y="11"/>
                    <a:pt x="72" y="13"/>
                  </a:cubicBezTo>
                  <a:cubicBezTo>
                    <a:pt x="73" y="15"/>
                    <a:pt x="73" y="16"/>
                    <a:pt x="72" y="17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69" y="17"/>
                    <a:pt x="67" y="17"/>
                    <a:pt x="64" y="16"/>
                  </a:cubicBezTo>
                  <a:cubicBezTo>
                    <a:pt x="63" y="16"/>
                    <a:pt x="63" y="17"/>
                    <a:pt x="62" y="17"/>
                  </a:cubicBezTo>
                  <a:cubicBezTo>
                    <a:pt x="61" y="22"/>
                    <a:pt x="65" y="23"/>
                    <a:pt x="69" y="26"/>
                  </a:cubicBezTo>
                  <a:cubicBezTo>
                    <a:pt x="69" y="27"/>
                    <a:pt x="69" y="28"/>
                    <a:pt x="69" y="29"/>
                  </a:cubicBezTo>
                  <a:cubicBezTo>
                    <a:pt x="66" y="32"/>
                    <a:pt x="63" y="35"/>
                    <a:pt x="60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41"/>
                    <a:pt x="64" y="43"/>
                    <a:pt x="64" y="45"/>
                  </a:cubicBezTo>
                  <a:cubicBezTo>
                    <a:pt x="64" y="46"/>
                    <a:pt x="64" y="46"/>
                    <a:pt x="63" y="47"/>
                  </a:cubicBezTo>
                  <a:cubicBezTo>
                    <a:pt x="60" y="47"/>
                    <a:pt x="56" y="50"/>
                    <a:pt x="53" y="52"/>
                  </a:cubicBezTo>
                  <a:cubicBezTo>
                    <a:pt x="53" y="52"/>
                    <a:pt x="53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8" y="58"/>
                    <a:pt x="72" y="51"/>
                    <a:pt x="74" y="48"/>
                  </a:cubicBezTo>
                  <a:cubicBezTo>
                    <a:pt x="75" y="45"/>
                    <a:pt x="74" y="41"/>
                    <a:pt x="76" y="39"/>
                  </a:cubicBezTo>
                  <a:cubicBezTo>
                    <a:pt x="78" y="40"/>
                    <a:pt x="79" y="41"/>
                    <a:pt x="80" y="42"/>
                  </a:cubicBezTo>
                  <a:cubicBezTo>
                    <a:pt x="80" y="42"/>
                    <a:pt x="81" y="41"/>
                    <a:pt x="81" y="41"/>
                  </a:cubicBezTo>
                  <a:cubicBezTo>
                    <a:pt x="86" y="38"/>
                    <a:pt x="93" y="29"/>
                    <a:pt x="96" y="25"/>
                  </a:cubicBezTo>
                  <a:cubicBezTo>
                    <a:pt x="98" y="23"/>
                    <a:pt x="100" y="21"/>
                    <a:pt x="102" y="18"/>
                  </a:cubicBezTo>
                  <a:cubicBezTo>
                    <a:pt x="103" y="17"/>
                    <a:pt x="103" y="16"/>
                    <a:pt x="104" y="15"/>
                  </a:cubicBezTo>
                  <a:cubicBezTo>
                    <a:pt x="106" y="15"/>
                    <a:pt x="107" y="16"/>
                    <a:pt x="108" y="18"/>
                  </a:cubicBezTo>
                  <a:cubicBezTo>
                    <a:pt x="108" y="28"/>
                    <a:pt x="103" y="29"/>
                    <a:pt x="98" y="34"/>
                  </a:cubicBezTo>
                  <a:cubicBezTo>
                    <a:pt x="95" y="37"/>
                    <a:pt x="93" y="40"/>
                    <a:pt x="90" y="43"/>
                  </a:cubicBezTo>
                  <a:cubicBezTo>
                    <a:pt x="82" y="50"/>
                    <a:pt x="78" y="52"/>
                    <a:pt x="78" y="67"/>
                  </a:cubicBezTo>
                  <a:cubicBezTo>
                    <a:pt x="82" y="66"/>
                    <a:pt x="86" y="65"/>
                    <a:pt x="90" y="64"/>
                  </a:cubicBezTo>
                  <a:cubicBezTo>
                    <a:pt x="90" y="62"/>
                    <a:pt x="91" y="60"/>
                    <a:pt x="91" y="58"/>
                  </a:cubicBezTo>
                  <a:cubicBezTo>
                    <a:pt x="96" y="58"/>
                    <a:pt x="98" y="58"/>
                    <a:pt x="102" y="62"/>
                  </a:cubicBezTo>
                  <a:cubicBezTo>
                    <a:pt x="104" y="61"/>
                    <a:pt x="106" y="61"/>
                    <a:pt x="109" y="60"/>
                  </a:cubicBezTo>
                  <a:cubicBezTo>
                    <a:pt x="112" y="59"/>
                    <a:pt x="115" y="57"/>
                    <a:pt x="119" y="60"/>
                  </a:cubicBezTo>
                  <a:cubicBezTo>
                    <a:pt x="119" y="61"/>
                    <a:pt x="120" y="61"/>
                    <a:pt x="120" y="62"/>
                  </a:cubicBezTo>
                  <a:cubicBezTo>
                    <a:pt x="118" y="66"/>
                    <a:pt x="108" y="66"/>
                    <a:pt x="103" y="67"/>
                  </a:cubicBezTo>
                  <a:cubicBezTo>
                    <a:pt x="101" y="76"/>
                    <a:pt x="104" y="89"/>
                    <a:pt x="102" y="99"/>
                  </a:cubicBezTo>
                  <a:cubicBezTo>
                    <a:pt x="101" y="109"/>
                    <a:pt x="102" y="125"/>
                    <a:pt x="104" y="136"/>
                  </a:cubicBezTo>
                  <a:cubicBezTo>
                    <a:pt x="105" y="141"/>
                    <a:pt x="103" y="148"/>
                    <a:pt x="105" y="152"/>
                  </a:cubicBezTo>
                  <a:cubicBezTo>
                    <a:pt x="106" y="158"/>
                    <a:pt x="103" y="163"/>
                    <a:pt x="103" y="168"/>
                  </a:cubicBezTo>
                  <a:cubicBezTo>
                    <a:pt x="102" y="168"/>
                    <a:pt x="100" y="169"/>
                    <a:pt x="99" y="170"/>
                  </a:cubicBezTo>
                  <a:cubicBezTo>
                    <a:pt x="97" y="169"/>
                    <a:pt x="96" y="169"/>
                    <a:pt x="95" y="168"/>
                  </a:cubicBezTo>
                  <a:cubicBezTo>
                    <a:pt x="95" y="153"/>
                    <a:pt x="94" y="141"/>
                    <a:pt x="93" y="127"/>
                  </a:cubicBezTo>
                  <a:cubicBezTo>
                    <a:pt x="92" y="126"/>
                    <a:pt x="93" y="124"/>
                    <a:pt x="93" y="122"/>
                  </a:cubicBezTo>
                  <a:cubicBezTo>
                    <a:pt x="93" y="113"/>
                    <a:pt x="93" y="103"/>
                    <a:pt x="93" y="94"/>
                  </a:cubicBezTo>
                  <a:cubicBezTo>
                    <a:pt x="92" y="88"/>
                    <a:pt x="94" y="73"/>
                    <a:pt x="91" y="69"/>
                  </a:cubicBezTo>
                  <a:cubicBezTo>
                    <a:pt x="88" y="67"/>
                    <a:pt x="78" y="71"/>
                    <a:pt x="77" y="73"/>
                  </a:cubicBezTo>
                  <a:cubicBezTo>
                    <a:pt x="77" y="78"/>
                    <a:pt x="77" y="82"/>
                    <a:pt x="77" y="86"/>
                  </a:cubicBezTo>
                  <a:cubicBezTo>
                    <a:pt x="75" y="97"/>
                    <a:pt x="75" y="110"/>
                    <a:pt x="71" y="119"/>
                  </a:cubicBezTo>
                  <a:cubicBezTo>
                    <a:pt x="70" y="120"/>
                    <a:pt x="68" y="121"/>
                    <a:pt x="67" y="122"/>
                  </a:cubicBezTo>
                  <a:cubicBezTo>
                    <a:pt x="64" y="121"/>
                    <a:pt x="62" y="119"/>
                    <a:pt x="60" y="117"/>
                  </a:cubicBezTo>
                  <a:cubicBezTo>
                    <a:pt x="60" y="116"/>
                    <a:pt x="60" y="116"/>
                    <a:pt x="60" y="115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61" y="115"/>
                    <a:pt x="61" y="115"/>
                    <a:pt x="62" y="116"/>
                  </a:cubicBezTo>
                  <a:cubicBezTo>
                    <a:pt x="63" y="115"/>
                    <a:pt x="65" y="114"/>
                    <a:pt x="66" y="113"/>
                  </a:cubicBezTo>
                  <a:cubicBezTo>
                    <a:pt x="67" y="110"/>
                    <a:pt x="68" y="108"/>
                    <a:pt x="69" y="106"/>
                  </a:cubicBezTo>
                  <a:cubicBezTo>
                    <a:pt x="71" y="99"/>
                    <a:pt x="70" y="92"/>
                    <a:pt x="72" y="85"/>
                  </a:cubicBezTo>
                  <a:cubicBezTo>
                    <a:pt x="72" y="82"/>
                    <a:pt x="73" y="75"/>
                    <a:pt x="71" y="74"/>
                  </a:cubicBezTo>
                  <a:cubicBezTo>
                    <a:pt x="69" y="73"/>
                    <a:pt x="67" y="73"/>
                    <a:pt x="66" y="72"/>
                  </a:cubicBezTo>
                  <a:cubicBezTo>
                    <a:pt x="66" y="71"/>
                    <a:pt x="66" y="71"/>
                    <a:pt x="66" y="70"/>
                  </a:cubicBezTo>
                  <a:cubicBezTo>
                    <a:pt x="69" y="70"/>
                    <a:pt x="71" y="69"/>
                    <a:pt x="73" y="68"/>
                  </a:cubicBezTo>
                  <a:cubicBezTo>
                    <a:pt x="73" y="63"/>
                    <a:pt x="74" y="61"/>
                    <a:pt x="74" y="56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6"/>
            <p:cNvSpPr/>
            <p:nvPr/>
          </p:nvSpPr>
          <p:spPr bwMode="auto">
            <a:xfrm>
              <a:off x="6355687" y="1919606"/>
              <a:ext cx="290513" cy="488950"/>
            </a:xfrm>
            <a:custGeom>
              <a:avLst/>
              <a:gdLst>
                <a:gd name="T0" fmla="*/ 41 w 77"/>
                <a:gd name="T1" fmla="*/ 59 h 128"/>
                <a:gd name="T2" fmla="*/ 71 w 77"/>
                <a:gd name="T3" fmla="*/ 56 h 128"/>
                <a:gd name="T4" fmla="*/ 67 w 77"/>
                <a:gd name="T5" fmla="*/ 69 h 128"/>
                <a:gd name="T6" fmla="*/ 56 w 77"/>
                <a:gd name="T7" fmla="*/ 94 h 128"/>
                <a:gd name="T8" fmla="*/ 51 w 77"/>
                <a:gd name="T9" fmla="*/ 89 h 128"/>
                <a:gd name="T10" fmla="*/ 51 w 77"/>
                <a:gd name="T11" fmla="*/ 110 h 128"/>
                <a:gd name="T12" fmla="*/ 53 w 77"/>
                <a:gd name="T13" fmla="*/ 110 h 128"/>
                <a:gd name="T14" fmla="*/ 62 w 77"/>
                <a:gd name="T15" fmla="*/ 101 h 128"/>
                <a:gd name="T16" fmla="*/ 74 w 77"/>
                <a:gd name="T17" fmla="*/ 89 h 128"/>
                <a:gd name="T18" fmla="*/ 53 w 77"/>
                <a:gd name="T19" fmla="*/ 120 h 128"/>
                <a:gd name="T20" fmla="*/ 43 w 77"/>
                <a:gd name="T21" fmla="*/ 128 h 128"/>
                <a:gd name="T22" fmla="*/ 39 w 77"/>
                <a:gd name="T23" fmla="*/ 126 h 128"/>
                <a:gd name="T24" fmla="*/ 38 w 77"/>
                <a:gd name="T25" fmla="*/ 110 h 128"/>
                <a:gd name="T26" fmla="*/ 39 w 77"/>
                <a:gd name="T27" fmla="*/ 98 h 128"/>
                <a:gd name="T28" fmla="*/ 39 w 77"/>
                <a:gd name="T29" fmla="*/ 79 h 128"/>
                <a:gd name="T30" fmla="*/ 43 w 77"/>
                <a:gd name="T31" fmla="*/ 71 h 128"/>
                <a:gd name="T32" fmla="*/ 53 w 77"/>
                <a:gd name="T33" fmla="*/ 79 h 128"/>
                <a:gd name="T34" fmla="*/ 54 w 77"/>
                <a:gd name="T35" fmla="*/ 78 h 128"/>
                <a:gd name="T36" fmla="*/ 57 w 77"/>
                <a:gd name="T37" fmla="*/ 61 h 128"/>
                <a:gd name="T38" fmla="*/ 57 w 77"/>
                <a:gd name="T39" fmla="*/ 60 h 128"/>
                <a:gd name="T40" fmla="*/ 44 w 77"/>
                <a:gd name="T41" fmla="*/ 67 h 128"/>
                <a:gd name="T42" fmla="*/ 38 w 77"/>
                <a:gd name="T43" fmla="*/ 62 h 128"/>
                <a:gd name="T44" fmla="*/ 38 w 77"/>
                <a:gd name="T45" fmla="*/ 63 h 128"/>
                <a:gd name="T46" fmla="*/ 16 w 77"/>
                <a:gd name="T47" fmla="*/ 89 h 128"/>
                <a:gd name="T48" fmla="*/ 1 w 77"/>
                <a:gd name="T49" fmla="*/ 93 h 128"/>
                <a:gd name="T50" fmla="*/ 0 w 77"/>
                <a:gd name="T51" fmla="*/ 86 h 128"/>
                <a:gd name="T52" fmla="*/ 7 w 77"/>
                <a:gd name="T53" fmla="*/ 78 h 128"/>
                <a:gd name="T54" fmla="*/ 8 w 77"/>
                <a:gd name="T55" fmla="*/ 78 h 128"/>
                <a:gd name="T56" fmla="*/ 8 w 77"/>
                <a:gd name="T57" fmla="*/ 79 h 128"/>
                <a:gd name="T58" fmla="*/ 24 w 77"/>
                <a:gd name="T59" fmla="*/ 62 h 128"/>
                <a:gd name="T60" fmla="*/ 53 w 77"/>
                <a:gd name="T61" fmla="*/ 0 h 128"/>
                <a:gd name="T62" fmla="*/ 63 w 77"/>
                <a:gd name="T63" fmla="*/ 6 h 128"/>
                <a:gd name="T64" fmla="*/ 59 w 77"/>
                <a:gd name="T65" fmla="*/ 21 h 128"/>
                <a:gd name="T66" fmla="*/ 55 w 77"/>
                <a:gd name="T67" fmla="*/ 29 h 128"/>
                <a:gd name="T68" fmla="*/ 77 w 77"/>
                <a:gd name="T69" fmla="*/ 35 h 128"/>
                <a:gd name="T70" fmla="*/ 77 w 77"/>
                <a:gd name="T71" fmla="*/ 36 h 128"/>
                <a:gd name="T72" fmla="*/ 45 w 77"/>
                <a:gd name="T73" fmla="*/ 51 h 128"/>
                <a:gd name="T74" fmla="*/ 41 w 77"/>
                <a:gd name="T75" fmla="*/ 5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128">
                  <a:moveTo>
                    <a:pt x="41" y="59"/>
                  </a:moveTo>
                  <a:cubicBezTo>
                    <a:pt x="52" y="57"/>
                    <a:pt x="61" y="41"/>
                    <a:pt x="71" y="56"/>
                  </a:cubicBezTo>
                  <a:cubicBezTo>
                    <a:pt x="70" y="60"/>
                    <a:pt x="68" y="66"/>
                    <a:pt x="67" y="69"/>
                  </a:cubicBezTo>
                  <a:cubicBezTo>
                    <a:pt x="64" y="78"/>
                    <a:pt x="68" y="94"/>
                    <a:pt x="56" y="94"/>
                  </a:cubicBezTo>
                  <a:cubicBezTo>
                    <a:pt x="54" y="93"/>
                    <a:pt x="53" y="91"/>
                    <a:pt x="51" y="89"/>
                  </a:cubicBezTo>
                  <a:cubicBezTo>
                    <a:pt x="51" y="96"/>
                    <a:pt x="51" y="103"/>
                    <a:pt x="51" y="110"/>
                  </a:cubicBezTo>
                  <a:cubicBezTo>
                    <a:pt x="52" y="110"/>
                    <a:pt x="52" y="110"/>
                    <a:pt x="53" y="110"/>
                  </a:cubicBezTo>
                  <a:cubicBezTo>
                    <a:pt x="55" y="106"/>
                    <a:pt x="59" y="104"/>
                    <a:pt x="62" y="101"/>
                  </a:cubicBezTo>
                  <a:cubicBezTo>
                    <a:pt x="65" y="96"/>
                    <a:pt x="68" y="91"/>
                    <a:pt x="74" y="89"/>
                  </a:cubicBezTo>
                  <a:cubicBezTo>
                    <a:pt x="75" y="98"/>
                    <a:pt x="59" y="114"/>
                    <a:pt x="53" y="120"/>
                  </a:cubicBezTo>
                  <a:cubicBezTo>
                    <a:pt x="50" y="123"/>
                    <a:pt x="49" y="127"/>
                    <a:pt x="43" y="128"/>
                  </a:cubicBezTo>
                  <a:cubicBezTo>
                    <a:pt x="42" y="127"/>
                    <a:pt x="40" y="127"/>
                    <a:pt x="39" y="126"/>
                  </a:cubicBezTo>
                  <a:cubicBezTo>
                    <a:pt x="39" y="122"/>
                    <a:pt x="37" y="114"/>
                    <a:pt x="38" y="110"/>
                  </a:cubicBezTo>
                  <a:cubicBezTo>
                    <a:pt x="39" y="108"/>
                    <a:pt x="40" y="101"/>
                    <a:pt x="39" y="98"/>
                  </a:cubicBezTo>
                  <a:cubicBezTo>
                    <a:pt x="38" y="94"/>
                    <a:pt x="38" y="83"/>
                    <a:pt x="39" y="79"/>
                  </a:cubicBezTo>
                  <a:cubicBezTo>
                    <a:pt x="40" y="76"/>
                    <a:pt x="42" y="73"/>
                    <a:pt x="43" y="71"/>
                  </a:cubicBezTo>
                  <a:cubicBezTo>
                    <a:pt x="48" y="73"/>
                    <a:pt x="49" y="77"/>
                    <a:pt x="53" y="79"/>
                  </a:cubicBezTo>
                  <a:cubicBezTo>
                    <a:pt x="53" y="79"/>
                    <a:pt x="54" y="78"/>
                    <a:pt x="54" y="78"/>
                  </a:cubicBezTo>
                  <a:cubicBezTo>
                    <a:pt x="55" y="72"/>
                    <a:pt x="56" y="66"/>
                    <a:pt x="57" y="61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52" y="62"/>
                    <a:pt x="50" y="65"/>
                    <a:pt x="44" y="67"/>
                  </a:cubicBezTo>
                  <a:cubicBezTo>
                    <a:pt x="42" y="66"/>
                    <a:pt x="40" y="64"/>
                    <a:pt x="38" y="62"/>
                  </a:cubicBezTo>
                  <a:cubicBezTo>
                    <a:pt x="38" y="62"/>
                    <a:pt x="38" y="62"/>
                    <a:pt x="38" y="63"/>
                  </a:cubicBezTo>
                  <a:cubicBezTo>
                    <a:pt x="33" y="73"/>
                    <a:pt x="24" y="82"/>
                    <a:pt x="16" y="89"/>
                  </a:cubicBezTo>
                  <a:cubicBezTo>
                    <a:pt x="11" y="93"/>
                    <a:pt x="7" y="97"/>
                    <a:pt x="1" y="93"/>
                  </a:cubicBezTo>
                  <a:cubicBezTo>
                    <a:pt x="1" y="90"/>
                    <a:pt x="0" y="89"/>
                    <a:pt x="0" y="86"/>
                  </a:cubicBezTo>
                  <a:cubicBezTo>
                    <a:pt x="4" y="84"/>
                    <a:pt x="4" y="80"/>
                    <a:pt x="7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15" y="75"/>
                    <a:pt x="19" y="68"/>
                    <a:pt x="24" y="62"/>
                  </a:cubicBezTo>
                  <a:cubicBezTo>
                    <a:pt x="37" y="44"/>
                    <a:pt x="48" y="23"/>
                    <a:pt x="53" y="0"/>
                  </a:cubicBezTo>
                  <a:cubicBezTo>
                    <a:pt x="58" y="0"/>
                    <a:pt x="60" y="3"/>
                    <a:pt x="63" y="6"/>
                  </a:cubicBezTo>
                  <a:cubicBezTo>
                    <a:pt x="63" y="13"/>
                    <a:pt x="61" y="16"/>
                    <a:pt x="59" y="21"/>
                  </a:cubicBezTo>
                  <a:cubicBezTo>
                    <a:pt x="58" y="23"/>
                    <a:pt x="55" y="25"/>
                    <a:pt x="55" y="29"/>
                  </a:cubicBezTo>
                  <a:cubicBezTo>
                    <a:pt x="63" y="28"/>
                    <a:pt x="76" y="25"/>
                    <a:pt x="77" y="35"/>
                  </a:cubicBezTo>
                  <a:cubicBezTo>
                    <a:pt x="77" y="35"/>
                    <a:pt x="77" y="35"/>
                    <a:pt x="77" y="36"/>
                  </a:cubicBezTo>
                  <a:cubicBezTo>
                    <a:pt x="60" y="39"/>
                    <a:pt x="51" y="35"/>
                    <a:pt x="45" y="51"/>
                  </a:cubicBezTo>
                  <a:cubicBezTo>
                    <a:pt x="44" y="53"/>
                    <a:pt x="41" y="55"/>
                    <a:pt x="41" y="59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7"/>
            <p:cNvSpPr/>
            <p:nvPr/>
          </p:nvSpPr>
          <p:spPr bwMode="auto">
            <a:xfrm>
              <a:off x="6717637" y="1919606"/>
              <a:ext cx="41275" cy="611188"/>
            </a:xfrm>
            <a:custGeom>
              <a:avLst/>
              <a:gdLst>
                <a:gd name="T0" fmla="*/ 2 w 11"/>
                <a:gd name="T1" fmla="*/ 0 h 160"/>
                <a:gd name="T2" fmla="*/ 6 w 11"/>
                <a:gd name="T3" fmla="*/ 0 h 160"/>
                <a:gd name="T4" fmla="*/ 10 w 11"/>
                <a:gd name="T5" fmla="*/ 6 h 160"/>
                <a:gd name="T6" fmla="*/ 10 w 11"/>
                <a:gd name="T7" fmla="*/ 15 h 160"/>
                <a:gd name="T8" fmla="*/ 10 w 11"/>
                <a:gd name="T9" fmla="*/ 32 h 160"/>
                <a:gd name="T10" fmla="*/ 9 w 11"/>
                <a:gd name="T11" fmla="*/ 41 h 160"/>
                <a:gd name="T12" fmla="*/ 10 w 11"/>
                <a:gd name="T13" fmla="*/ 47 h 160"/>
                <a:gd name="T14" fmla="*/ 9 w 11"/>
                <a:gd name="T15" fmla="*/ 55 h 160"/>
                <a:gd name="T16" fmla="*/ 10 w 11"/>
                <a:gd name="T17" fmla="*/ 82 h 160"/>
                <a:gd name="T18" fmla="*/ 11 w 11"/>
                <a:gd name="T19" fmla="*/ 91 h 160"/>
                <a:gd name="T20" fmla="*/ 9 w 11"/>
                <a:gd name="T21" fmla="*/ 98 h 160"/>
                <a:gd name="T22" fmla="*/ 10 w 11"/>
                <a:gd name="T23" fmla="*/ 103 h 160"/>
                <a:gd name="T24" fmla="*/ 10 w 11"/>
                <a:gd name="T25" fmla="*/ 119 h 160"/>
                <a:gd name="T26" fmla="*/ 10 w 11"/>
                <a:gd name="T27" fmla="*/ 122 h 160"/>
                <a:gd name="T28" fmla="*/ 10 w 11"/>
                <a:gd name="T29" fmla="*/ 129 h 160"/>
                <a:gd name="T30" fmla="*/ 11 w 11"/>
                <a:gd name="T31" fmla="*/ 137 h 160"/>
                <a:gd name="T32" fmla="*/ 10 w 11"/>
                <a:gd name="T33" fmla="*/ 158 h 160"/>
                <a:gd name="T34" fmla="*/ 3 w 11"/>
                <a:gd name="T35" fmla="*/ 160 h 160"/>
                <a:gd name="T36" fmla="*/ 1 w 11"/>
                <a:gd name="T37" fmla="*/ 125 h 160"/>
                <a:gd name="T38" fmla="*/ 1 w 11"/>
                <a:gd name="T39" fmla="*/ 116 h 160"/>
                <a:gd name="T40" fmla="*/ 2 w 11"/>
                <a:gd name="T41" fmla="*/ 99 h 160"/>
                <a:gd name="T42" fmla="*/ 1 w 11"/>
                <a:gd name="T43" fmla="*/ 93 h 160"/>
                <a:gd name="T44" fmla="*/ 1 w 11"/>
                <a:gd name="T45" fmla="*/ 74 h 160"/>
                <a:gd name="T46" fmla="*/ 1 w 11"/>
                <a:gd name="T47" fmla="*/ 23 h 160"/>
                <a:gd name="T48" fmla="*/ 2 w 11"/>
                <a:gd name="T4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" h="160">
                  <a:moveTo>
                    <a:pt x="2" y="0"/>
                  </a:moveTo>
                  <a:cubicBezTo>
                    <a:pt x="3" y="0"/>
                    <a:pt x="4" y="0"/>
                    <a:pt x="6" y="0"/>
                  </a:cubicBezTo>
                  <a:cubicBezTo>
                    <a:pt x="7" y="2"/>
                    <a:pt x="9" y="3"/>
                    <a:pt x="10" y="6"/>
                  </a:cubicBezTo>
                  <a:cubicBezTo>
                    <a:pt x="11" y="9"/>
                    <a:pt x="10" y="13"/>
                    <a:pt x="10" y="15"/>
                  </a:cubicBezTo>
                  <a:cubicBezTo>
                    <a:pt x="10" y="21"/>
                    <a:pt x="10" y="26"/>
                    <a:pt x="10" y="32"/>
                  </a:cubicBezTo>
                  <a:cubicBezTo>
                    <a:pt x="9" y="34"/>
                    <a:pt x="8" y="38"/>
                    <a:pt x="9" y="41"/>
                  </a:cubicBezTo>
                  <a:cubicBezTo>
                    <a:pt x="9" y="42"/>
                    <a:pt x="10" y="44"/>
                    <a:pt x="10" y="47"/>
                  </a:cubicBezTo>
                  <a:cubicBezTo>
                    <a:pt x="9" y="49"/>
                    <a:pt x="8" y="52"/>
                    <a:pt x="9" y="55"/>
                  </a:cubicBezTo>
                  <a:cubicBezTo>
                    <a:pt x="11" y="63"/>
                    <a:pt x="9" y="73"/>
                    <a:pt x="10" y="82"/>
                  </a:cubicBezTo>
                  <a:cubicBezTo>
                    <a:pt x="10" y="84"/>
                    <a:pt x="11" y="90"/>
                    <a:pt x="11" y="91"/>
                  </a:cubicBezTo>
                  <a:cubicBezTo>
                    <a:pt x="11" y="93"/>
                    <a:pt x="9" y="97"/>
                    <a:pt x="9" y="98"/>
                  </a:cubicBezTo>
                  <a:cubicBezTo>
                    <a:pt x="9" y="100"/>
                    <a:pt x="10" y="101"/>
                    <a:pt x="10" y="103"/>
                  </a:cubicBezTo>
                  <a:cubicBezTo>
                    <a:pt x="10" y="108"/>
                    <a:pt x="10" y="114"/>
                    <a:pt x="10" y="119"/>
                  </a:cubicBezTo>
                  <a:cubicBezTo>
                    <a:pt x="10" y="120"/>
                    <a:pt x="11" y="121"/>
                    <a:pt x="10" y="122"/>
                  </a:cubicBezTo>
                  <a:cubicBezTo>
                    <a:pt x="10" y="122"/>
                    <a:pt x="9" y="129"/>
                    <a:pt x="10" y="129"/>
                  </a:cubicBezTo>
                  <a:cubicBezTo>
                    <a:pt x="10" y="130"/>
                    <a:pt x="11" y="136"/>
                    <a:pt x="11" y="137"/>
                  </a:cubicBezTo>
                  <a:cubicBezTo>
                    <a:pt x="9" y="144"/>
                    <a:pt x="10" y="151"/>
                    <a:pt x="10" y="158"/>
                  </a:cubicBezTo>
                  <a:cubicBezTo>
                    <a:pt x="8" y="159"/>
                    <a:pt x="6" y="160"/>
                    <a:pt x="3" y="160"/>
                  </a:cubicBezTo>
                  <a:cubicBezTo>
                    <a:pt x="0" y="155"/>
                    <a:pt x="2" y="135"/>
                    <a:pt x="1" y="125"/>
                  </a:cubicBezTo>
                  <a:cubicBezTo>
                    <a:pt x="1" y="122"/>
                    <a:pt x="1" y="119"/>
                    <a:pt x="1" y="116"/>
                  </a:cubicBezTo>
                  <a:cubicBezTo>
                    <a:pt x="0" y="111"/>
                    <a:pt x="1" y="105"/>
                    <a:pt x="2" y="99"/>
                  </a:cubicBezTo>
                  <a:cubicBezTo>
                    <a:pt x="1" y="97"/>
                    <a:pt x="1" y="95"/>
                    <a:pt x="1" y="93"/>
                  </a:cubicBezTo>
                  <a:cubicBezTo>
                    <a:pt x="1" y="87"/>
                    <a:pt x="1" y="80"/>
                    <a:pt x="1" y="74"/>
                  </a:cubicBezTo>
                  <a:cubicBezTo>
                    <a:pt x="1" y="57"/>
                    <a:pt x="1" y="41"/>
                    <a:pt x="1" y="23"/>
                  </a:cubicBezTo>
                  <a:cubicBezTo>
                    <a:pt x="1" y="15"/>
                    <a:pt x="0" y="6"/>
                    <a:pt x="2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8"/>
            <p:cNvSpPr/>
            <p:nvPr/>
          </p:nvSpPr>
          <p:spPr bwMode="auto">
            <a:xfrm>
              <a:off x="5549237" y="1941831"/>
              <a:ext cx="82550" cy="84138"/>
            </a:xfrm>
            <a:custGeom>
              <a:avLst/>
              <a:gdLst>
                <a:gd name="T0" fmla="*/ 7 w 22"/>
                <a:gd name="T1" fmla="*/ 0 h 22"/>
                <a:gd name="T2" fmla="*/ 22 w 22"/>
                <a:gd name="T3" fmla="*/ 18 h 22"/>
                <a:gd name="T4" fmla="*/ 20 w 22"/>
                <a:gd name="T5" fmla="*/ 21 h 22"/>
                <a:gd name="T6" fmla="*/ 17 w 22"/>
                <a:gd name="T7" fmla="*/ 22 h 22"/>
                <a:gd name="T8" fmla="*/ 5 w 22"/>
                <a:gd name="T9" fmla="*/ 1 h 22"/>
                <a:gd name="T10" fmla="*/ 7 w 22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2">
                  <a:moveTo>
                    <a:pt x="7" y="0"/>
                  </a:moveTo>
                  <a:cubicBezTo>
                    <a:pt x="16" y="1"/>
                    <a:pt x="22" y="7"/>
                    <a:pt x="22" y="18"/>
                  </a:cubicBezTo>
                  <a:cubicBezTo>
                    <a:pt x="21" y="19"/>
                    <a:pt x="21" y="20"/>
                    <a:pt x="20" y="21"/>
                  </a:cubicBezTo>
                  <a:cubicBezTo>
                    <a:pt x="19" y="22"/>
                    <a:pt x="18" y="22"/>
                    <a:pt x="17" y="22"/>
                  </a:cubicBezTo>
                  <a:cubicBezTo>
                    <a:pt x="12" y="19"/>
                    <a:pt x="0" y="7"/>
                    <a:pt x="5" y="1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9"/>
            <p:cNvSpPr/>
            <p:nvPr/>
          </p:nvSpPr>
          <p:spPr bwMode="auto">
            <a:xfrm>
              <a:off x="5842925" y="1941831"/>
              <a:ext cx="403225" cy="233363"/>
            </a:xfrm>
            <a:custGeom>
              <a:avLst/>
              <a:gdLst>
                <a:gd name="T0" fmla="*/ 47 w 107"/>
                <a:gd name="T1" fmla="*/ 26 h 61"/>
                <a:gd name="T2" fmla="*/ 39 w 107"/>
                <a:gd name="T3" fmla="*/ 17 h 61"/>
                <a:gd name="T4" fmla="*/ 39 w 107"/>
                <a:gd name="T5" fmla="*/ 16 h 61"/>
                <a:gd name="T6" fmla="*/ 42 w 107"/>
                <a:gd name="T7" fmla="*/ 4 h 61"/>
                <a:gd name="T8" fmla="*/ 47 w 107"/>
                <a:gd name="T9" fmla="*/ 0 h 61"/>
                <a:gd name="T10" fmla="*/ 53 w 107"/>
                <a:gd name="T11" fmla="*/ 1 h 61"/>
                <a:gd name="T12" fmla="*/ 68 w 107"/>
                <a:gd name="T13" fmla="*/ 22 h 61"/>
                <a:gd name="T14" fmla="*/ 107 w 107"/>
                <a:gd name="T15" fmla="*/ 27 h 61"/>
                <a:gd name="T16" fmla="*/ 106 w 107"/>
                <a:gd name="T17" fmla="*/ 33 h 61"/>
                <a:gd name="T18" fmla="*/ 85 w 107"/>
                <a:gd name="T19" fmla="*/ 38 h 61"/>
                <a:gd name="T20" fmla="*/ 81 w 107"/>
                <a:gd name="T21" fmla="*/ 37 h 61"/>
                <a:gd name="T22" fmla="*/ 76 w 107"/>
                <a:gd name="T23" fmla="*/ 39 h 61"/>
                <a:gd name="T24" fmla="*/ 74 w 107"/>
                <a:gd name="T25" fmla="*/ 38 h 61"/>
                <a:gd name="T26" fmla="*/ 77 w 107"/>
                <a:gd name="T27" fmla="*/ 35 h 61"/>
                <a:gd name="T28" fmla="*/ 76 w 107"/>
                <a:gd name="T29" fmla="*/ 33 h 61"/>
                <a:gd name="T30" fmla="*/ 84 w 107"/>
                <a:gd name="T31" fmla="*/ 27 h 61"/>
                <a:gd name="T32" fmla="*/ 83 w 107"/>
                <a:gd name="T33" fmla="*/ 27 h 61"/>
                <a:gd name="T34" fmla="*/ 62 w 107"/>
                <a:gd name="T35" fmla="*/ 32 h 61"/>
                <a:gd name="T36" fmla="*/ 53 w 107"/>
                <a:gd name="T37" fmla="*/ 32 h 61"/>
                <a:gd name="T38" fmla="*/ 34 w 107"/>
                <a:gd name="T39" fmla="*/ 40 h 61"/>
                <a:gd name="T40" fmla="*/ 31 w 107"/>
                <a:gd name="T41" fmla="*/ 43 h 61"/>
                <a:gd name="T42" fmla="*/ 22 w 107"/>
                <a:gd name="T43" fmla="*/ 48 h 61"/>
                <a:gd name="T44" fmla="*/ 21 w 107"/>
                <a:gd name="T45" fmla="*/ 52 h 61"/>
                <a:gd name="T46" fmla="*/ 3 w 107"/>
                <a:gd name="T47" fmla="*/ 60 h 61"/>
                <a:gd name="T48" fmla="*/ 0 w 107"/>
                <a:gd name="T49" fmla="*/ 56 h 61"/>
                <a:gd name="T50" fmla="*/ 24 w 107"/>
                <a:gd name="T51" fmla="*/ 20 h 61"/>
                <a:gd name="T52" fmla="*/ 25 w 107"/>
                <a:gd name="T53" fmla="*/ 20 h 61"/>
                <a:gd name="T54" fmla="*/ 30 w 107"/>
                <a:gd name="T55" fmla="*/ 29 h 61"/>
                <a:gd name="T56" fmla="*/ 47 w 107"/>
                <a:gd name="T57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7" h="61">
                  <a:moveTo>
                    <a:pt x="47" y="26"/>
                  </a:moveTo>
                  <a:cubicBezTo>
                    <a:pt x="47" y="19"/>
                    <a:pt x="43" y="20"/>
                    <a:pt x="39" y="17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51" y="15"/>
                    <a:pt x="41" y="10"/>
                    <a:pt x="42" y="4"/>
                  </a:cubicBezTo>
                  <a:cubicBezTo>
                    <a:pt x="44" y="3"/>
                    <a:pt x="45" y="1"/>
                    <a:pt x="47" y="0"/>
                  </a:cubicBezTo>
                  <a:cubicBezTo>
                    <a:pt x="49" y="0"/>
                    <a:pt x="52" y="1"/>
                    <a:pt x="53" y="1"/>
                  </a:cubicBezTo>
                  <a:cubicBezTo>
                    <a:pt x="65" y="5"/>
                    <a:pt x="65" y="9"/>
                    <a:pt x="68" y="22"/>
                  </a:cubicBezTo>
                  <a:cubicBezTo>
                    <a:pt x="81" y="21"/>
                    <a:pt x="102" y="15"/>
                    <a:pt x="107" y="27"/>
                  </a:cubicBezTo>
                  <a:cubicBezTo>
                    <a:pt x="107" y="29"/>
                    <a:pt x="106" y="32"/>
                    <a:pt x="106" y="33"/>
                  </a:cubicBezTo>
                  <a:cubicBezTo>
                    <a:pt x="102" y="40"/>
                    <a:pt x="92" y="37"/>
                    <a:pt x="85" y="38"/>
                  </a:cubicBezTo>
                  <a:cubicBezTo>
                    <a:pt x="84" y="38"/>
                    <a:pt x="82" y="38"/>
                    <a:pt x="81" y="37"/>
                  </a:cubicBezTo>
                  <a:cubicBezTo>
                    <a:pt x="80" y="38"/>
                    <a:pt x="78" y="39"/>
                    <a:pt x="76" y="39"/>
                  </a:cubicBezTo>
                  <a:cubicBezTo>
                    <a:pt x="75" y="38"/>
                    <a:pt x="75" y="39"/>
                    <a:pt x="74" y="38"/>
                  </a:cubicBezTo>
                  <a:cubicBezTo>
                    <a:pt x="74" y="36"/>
                    <a:pt x="75" y="35"/>
                    <a:pt x="77" y="35"/>
                  </a:cubicBezTo>
                  <a:cubicBezTo>
                    <a:pt x="76" y="34"/>
                    <a:pt x="76" y="34"/>
                    <a:pt x="76" y="33"/>
                  </a:cubicBezTo>
                  <a:cubicBezTo>
                    <a:pt x="79" y="32"/>
                    <a:pt x="83" y="29"/>
                    <a:pt x="84" y="27"/>
                  </a:cubicBezTo>
                  <a:cubicBezTo>
                    <a:pt x="84" y="27"/>
                    <a:pt x="83" y="27"/>
                    <a:pt x="83" y="27"/>
                  </a:cubicBezTo>
                  <a:cubicBezTo>
                    <a:pt x="77" y="25"/>
                    <a:pt x="66" y="31"/>
                    <a:pt x="62" y="32"/>
                  </a:cubicBezTo>
                  <a:cubicBezTo>
                    <a:pt x="59" y="33"/>
                    <a:pt x="56" y="31"/>
                    <a:pt x="53" y="32"/>
                  </a:cubicBezTo>
                  <a:cubicBezTo>
                    <a:pt x="47" y="34"/>
                    <a:pt x="39" y="37"/>
                    <a:pt x="34" y="40"/>
                  </a:cubicBezTo>
                  <a:cubicBezTo>
                    <a:pt x="33" y="41"/>
                    <a:pt x="32" y="42"/>
                    <a:pt x="31" y="43"/>
                  </a:cubicBezTo>
                  <a:cubicBezTo>
                    <a:pt x="28" y="45"/>
                    <a:pt x="25" y="47"/>
                    <a:pt x="22" y="48"/>
                  </a:cubicBezTo>
                  <a:cubicBezTo>
                    <a:pt x="22" y="50"/>
                    <a:pt x="21" y="51"/>
                    <a:pt x="21" y="52"/>
                  </a:cubicBezTo>
                  <a:cubicBezTo>
                    <a:pt x="18" y="56"/>
                    <a:pt x="10" y="61"/>
                    <a:pt x="3" y="60"/>
                  </a:cubicBezTo>
                  <a:cubicBezTo>
                    <a:pt x="2" y="58"/>
                    <a:pt x="1" y="57"/>
                    <a:pt x="0" y="56"/>
                  </a:cubicBezTo>
                  <a:cubicBezTo>
                    <a:pt x="0" y="40"/>
                    <a:pt x="16" y="29"/>
                    <a:pt x="24" y="20"/>
                  </a:cubicBezTo>
                  <a:cubicBezTo>
                    <a:pt x="24" y="20"/>
                    <a:pt x="24" y="20"/>
                    <a:pt x="25" y="20"/>
                  </a:cubicBezTo>
                  <a:cubicBezTo>
                    <a:pt x="26" y="23"/>
                    <a:pt x="28" y="26"/>
                    <a:pt x="30" y="29"/>
                  </a:cubicBezTo>
                  <a:cubicBezTo>
                    <a:pt x="37" y="29"/>
                    <a:pt x="42" y="27"/>
                    <a:pt x="47" y="26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0"/>
            <p:cNvSpPr/>
            <p:nvPr/>
          </p:nvSpPr>
          <p:spPr bwMode="auto">
            <a:xfrm>
              <a:off x="4680875" y="1995806"/>
              <a:ext cx="101600" cy="73025"/>
            </a:xfrm>
            <a:custGeom>
              <a:avLst/>
              <a:gdLst>
                <a:gd name="T0" fmla="*/ 9 w 27"/>
                <a:gd name="T1" fmla="*/ 0 h 19"/>
                <a:gd name="T2" fmla="*/ 27 w 27"/>
                <a:gd name="T3" fmla="*/ 14 h 19"/>
                <a:gd name="T4" fmla="*/ 23 w 27"/>
                <a:gd name="T5" fmla="*/ 18 h 19"/>
                <a:gd name="T6" fmla="*/ 4 w 27"/>
                <a:gd name="T7" fmla="*/ 13 h 19"/>
                <a:gd name="T8" fmla="*/ 2 w 27"/>
                <a:gd name="T9" fmla="*/ 1 h 19"/>
                <a:gd name="T10" fmla="*/ 9 w 27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19">
                  <a:moveTo>
                    <a:pt x="9" y="0"/>
                  </a:moveTo>
                  <a:cubicBezTo>
                    <a:pt x="17" y="0"/>
                    <a:pt x="27" y="6"/>
                    <a:pt x="27" y="14"/>
                  </a:cubicBezTo>
                  <a:cubicBezTo>
                    <a:pt x="26" y="16"/>
                    <a:pt x="25" y="17"/>
                    <a:pt x="23" y="18"/>
                  </a:cubicBezTo>
                  <a:cubicBezTo>
                    <a:pt x="15" y="19"/>
                    <a:pt x="9" y="17"/>
                    <a:pt x="4" y="13"/>
                  </a:cubicBezTo>
                  <a:cubicBezTo>
                    <a:pt x="4" y="8"/>
                    <a:pt x="0" y="6"/>
                    <a:pt x="2" y="1"/>
                  </a:cubicBezTo>
                  <a:cubicBezTo>
                    <a:pt x="4" y="0"/>
                    <a:pt x="7" y="0"/>
                    <a:pt x="9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1"/>
            <p:cNvSpPr/>
            <p:nvPr/>
          </p:nvSpPr>
          <p:spPr bwMode="auto">
            <a:xfrm>
              <a:off x="7095462" y="2018031"/>
              <a:ext cx="33338" cy="57150"/>
            </a:xfrm>
            <a:custGeom>
              <a:avLst/>
              <a:gdLst>
                <a:gd name="T0" fmla="*/ 3 w 9"/>
                <a:gd name="T1" fmla="*/ 0 h 15"/>
                <a:gd name="T2" fmla="*/ 1 w 9"/>
                <a:gd name="T3" fmla="*/ 2 h 15"/>
                <a:gd name="T4" fmla="*/ 1 w 9"/>
                <a:gd name="T5" fmla="*/ 3 h 15"/>
                <a:gd name="T6" fmla="*/ 2 w 9"/>
                <a:gd name="T7" fmla="*/ 3 h 15"/>
                <a:gd name="T8" fmla="*/ 2 w 9"/>
                <a:gd name="T9" fmla="*/ 5 h 15"/>
                <a:gd name="T10" fmla="*/ 0 w 9"/>
                <a:gd name="T11" fmla="*/ 15 h 15"/>
                <a:gd name="T12" fmla="*/ 0 w 9"/>
                <a:gd name="T13" fmla="*/ 15 h 15"/>
                <a:gd name="T14" fmla="*/ 9 w 9"/>
                <a:gd name="T15" fmla="*/ 2 h 15"/>
                <a:gd name="T16" fmla="*/ 9 w 9"/>
                <a:gd name="T17" fmla="*/ 2 h 15"/>
                <a:gd name="T18" fmla="*/ 3 w 9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5">
                  <a:moveTo>
                    <a:pt x="3" y="0"/>
                  </a:moveTo>
                  <a:cubicBezTo>
                    <a:pt x="2" y="0"/>
                    <a:pt x="1" y="1"/>
                    <a:pt x="1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2" y="3"/>
                    <a:pt x="2" y="4"/>
                    <a:pt x="2" y="5"/>
                  </a:cubicBezTo>
                  <a:cubicBezTo>
                    <a:pt x="1" y="7"/>
                    <a:pt x="1" y="11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14"/>
                    <a:pt x="7" y="5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5" y="2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2"/>
            <p:cNvSpPr/>
            <p:nvPr/>
          </p:nvSpPr>
          <p:spPr bwMode="auto">
            <a:xfrm>
              <a:off x="4853912" y="2049781"/>
              <a:ext cx="11113" cy="14288"/>
            </a:xfrm>
            <a:custGeom>
              <a:avLst/>
              <a:gdLst>
                <a:gd name="T0" fmla="*/ 1 w 3"/>
                <a:gd name="T1" fmla="*/ 0 h 4"/>
                <a:gd name="T2" fmla="*/ 2 w 3"/>
                <a:gd name="T3" fmla="*/ 0 h 4"/>
                <a:gd name="T4" fmla="*/ 3 w 3"/>
                <a:gd name="T5" fmla="*/ 3 h 4"/>
                <a:gd name="T6" fmla="*/ 3 w 3"/>
                <a:gd name="T7" fmla="*/ 4 h 4"/>
                <a:gd name="T8" fmla="*/ 2 w 3"/>
                <a:gd name="T9" fmla="*/ 4 h 4"/>
                <a:gd name="T10" fmla="*/ 1 w 3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2"/>
                    <a:pt x="0" y="2"/>
                    <a:pt x="1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3"/>
            <p:cNvSpPr/>
            <p:nvPr/>
          </p:nvSpPr>
          <p:spPr bwMode="auto">
            <a:xfrm>
              <a:off x="4853912" y="2064068"/>
              <a:ext cx="4763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0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4"/>
            <p:cNvSpPr/>
            <p:nvPr/>
          </p:nvSpPr>
          <p:spPr bwMode="auto">
            <a:xfrm>
              <a:off x="5895312" y="2072006"/>
              <a:ext cx="268288" cy="409575"/>
            </a:xfrm>
            <a:custGeom>
              <a:avLst/>
              <a:gdLst>
                <a:gd name="T0" fmla="*/ 47 w 71"/>
                <a:gd name="T1" fmla="*/ 0 h 107"/>
                <a:gd name="T2" fmla="*/ 52 w 71"/>
                <a:gd name="T3" fmla="*/ 4 h 107"/>
                <a:gd name="T4" fmla="*/ 48 w 71"/>
                <a:gd name="T5" fmla="*/ 35 h 107"/>
                <a:gd name="T6" fmla="*/ 47 w 71"/>
                <a:gd name="T7" fmla="*/ 45 h 107"/>
                <a:gd name="T8" fmla="*/ 53 w 71"/>
                <a:gd name="T9" fmla="*/ 45 h 107"/>
                <a:gd name="T10" fmla="*/ 58 w 71"/>
                <a:gd name="T11" fmla="*/ 43 h 107"/>
                <a:gd name="T12" fmla="*/ 58 w 71"/>
                <a:gd name="T13" fmla="*/ 42 h 107"/>
                <a:gd name="T14" fmla="*/ 56 w 71"/>
                <a:gd name="T15" fmla="*/ 35 h 107"/>
                <a:gd name="T16" fmla="*/ 57 w 71"/>
                <a:gd name="T17" fmla="*/ 34 h 107"/>
                <a:gd name="T18" fmla="*/ 56 w 71"/>
                <a:gd name="T19" fmla="*/ 30 h 107"/>
                <a:gd name="T20" fmla="*/ 60 w 71"/>
                <a:gd name="T21" fmla="*/ 35 h 107"/>
                <a:gd name="T22" fmla="*/ 71 w 71"/>
                <a:gd name="T23" fmla="*/ 45 h 107"/>
                <a:gd name="T24" fmla="*/ 55 w 71"/>
                <a:gd name="T25" fmla="*/ 53 h 107"/>
                <a:gd name="T26" fmla="*/ 47 w 71"/>
                <a:gd name="T27" fmla="*/ 54 h 107"/>
                <a:gd name="T28" fmla="*/ 42 w 71"/>
                <a:gd name="T29" fmla="*/ 60 h 107"/>
                <a:gd name="T30" fmla="*/ 39 w 71"/>
                <a:gd name="T31" fmla="*/ 72 h 107"/>
                <a:gd name="T32" fmla="*/ 24 w 71"/>
                <a:gd name="T33" fmla="*/ 99 h 107"/>
                <a:gd name="T34" fmla="*/ 4 w 71"/>
                <a:gd name="T35" fmla="*/ 102 h 107"/>
                <a:gd name="T36" fmla="*/ 4 w 71"/>
                <a:gd name="T37" fmla="*/ 101 h 107"/>
                <a:gd name="T38" fmla="*/ 14 w 71"/>
                <a:gd name="T39" fmla="*/ 96 h 107"/>
                <a:gd name="T40" fmla="*/ 35 w 71"/>
                <a:gd name="T41" fmla="*/ 58 h 107"/>
                <a:gd name="T42" fmla="*/ 1 w 71"/>
                <a:gd name="T43" fmla="*/ 64 h 107"/>
                <a:gd name="T44" fmla="*/ 1 w 71"/>
                <a:gd name="T45" fmla="*/ 58 h 107"/>
                <a:gd name="T46" fmla="*/ 6 w 71"/>
                <a:gd name="T47" fmla="*/ 55 h 107"/>
                <a:gd name="T48" fmla="*/ 19 w 71"/>
                <a:gd name="T49" fmla="*/ 53 h 107"/>
                <a:gd name="T50" fmla="*/ 30 w 71"/>
                <a:gd name="T51" fmla="*/ 50 h 107"/>
                <a:gd name="T52" fmla="*/ 35 w 71"/>
                <a:gd name="T53" fmla="*/ 48 h 107"/>
                <a:gd name="T54" fmla="*/ 38 w 71"/>
                <a:gd name="T55" fmla="*/ 48 h 107"/>
                <a:gd name="T56" fmla="*/ 41 w 71"/>
                <a:gd name="T57" fmla="*/ 38 h 107"/>
                <a:gd name="T58" fmla="*/ 45 w 71"/>
                <a:gd name="T59" fmla="*/ 1 h 107"/>
                <a:gd name="T60" fmla="*/ 47 w 71"/>
                <a:gd name="T6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" h="107">
                  <a:moveTo>
                    <a:pt x="47" y="0"/>
                  </a:moveTo>
                  <a:cubicBezTo>
                    <a:pt x="49" y="1"/>
                    <a:pt x="51" y="2"/>
                    <a:pt x="52" y="4"/>
                  </a:cubicBezTo>
                  <a:cubicBezTo>
                    <a:pt x="52" y="14"/>
                    <a:pt x="51" y="26"/>
                    <a:pt x="48" y="35"/>
                  </a:cubicBezTo>
                  <a:cubicBezTo>
                    <a:pt x="47" y="38"/>
                    <a:pt x="46" y="44"/>
                    <a:pt x="47" y="45"/>
                  </a:cubicBezTo>
                  <a:cubicBezTo>
                    <a:pt x="49" y="44"/>
                    <a:pt x="51" y="45"/>
                    <a:pt x="53" y="45"/>
                  </a:cubicBezTo>
                  <a:cubicBezTo>
                    <a:pt x="54" y="42"/>
                    <a:pt x="56" y="43"/>
                    <a:pt x="58" y="43"/>
                  </a:cubicBezTo>
                  <a:cubicBezTo>
                    <a:pt x="58" y="43"/>
                    <a:pt x="58" y="42"/>
                    <a:pt x="58" y="42"/>
                  </a:cubicBezTo>
                  <a:cubicBezTo>
                    <a:pt x="58" y="39"/>
                    <a:pt x="57" y="37"/>
                    <a:pt x="56" y="35"/>
                  </a:cubicBezTo>
                  <a:cubicBezTo>
                    <a:pt x="56" y="34"/>
                    <a:pt x="57" y="34"/>
                    <a:pt x="57" y="34"/>
                  </a:cubicBezTo>
                  <a:cubicBezTo>
                    <a:pt x="56" y="33"/>
                    <a:pt x="55" y="31"/>
                    <a:pt x="56" y="30"/>
                  </a:cubicBezTo>
                  <a:cubicBezTo>
                    <a:pt x="58" y="31"/>
                    <a:pt x="58" y="33"/>
                    <a:pt x="60" y="35"/>
                  </a:cubicBezTo>
                  <a:cubicBezTo>
                    <a:pt x="63" y="38"/>
                    <a:pt x="69" y="41"/>
                    <a:pt x="71" y="45"/>
                  </a:cubicBezTo>
                  <a:cubicBezTo>
                    <a:pt x="71" y="55"/>
                    <a:pt x="63" y="52"/>
                    <a:pt x="55" y="53"/>
                  </a:cubicBezTo>
                  <a:cubicBezTo>
                    <a:pt x="52" y="53"/>
                    <a:pt x="50" y="54"/>
                    <a:pt x="47" y="54"/>
                  </a:cubicBezTo>
                  <a:cubicBezTo>
                    <a:pt x="46" y="56"/>
                    <a:pt x="43" y="58"/>
                    <a:pt x="42" y="60"/>
                  </a:cubicBezTo>
                  <a:cubicBezTo>
                    <a:pt x="40" y="64"/>
                    <a:pt x="40" y="68"/>
                    <a:pt x="39" y="72"/>
                  </a:cubicBezTo>
                  <a:cubicBezTo>
                    <a:pt x="35" y="82"/>
                    <a:pt x="32" y="92"/>
                    <a:pt x="24" y="99"/>
                  </a:cubicBezTo>
                  <a:cubicBezTo>
                    <a:pt x="18" y="103"/>
                    <a:pt x="12" y="107"/>
                    <a:pt x="4" y="102"/>
                  </a:cubicBezTo>
                  <a:cubicBezTo>
                    <a:pt x="4" y="102"/>
                    <a:pt x="4" y="102"/>
                    <a:pt x="4" y="101"/>
                  </a:cubicBezTo>
                  <a:cubicBezTo>
                    <a:pt x="7" y="99"/>
                    <a:pt x="11" y="98"/>
                    <a:pt x="14" y="96"/>
                  </a:cubicBezTo>
                  <a:cubicBezTo>
                    <a:pt x="24" y="88"/>
                    <a:pt x="32" y="73"/>
                    <a:pt x="35" y="58"/>
                  </a:cubicBezTo>
                  <a:cubicBezTo>
                    <a:pt x="29" y="59"/>
                    <a:pt x="5" y="71"/>
                    <a:pt x="1" y="64"/>
                  </a:cubicBezTo>
                  <a:cubicBezTo>
                    <a:pt x="0" y="62"/>
                    <a:pt x="0" y="60"/>
                    <a:pt x="1" y="58"/>
                  </a:cubicBezTo>
                  <a:cubicBezTo>
                    <a:pt x="3" y="57"/>
                    <a:pt x="5" y="56"/>
                    <a:pt x="6" y="55"/>
                  </a:cubicBezTo>
                  <a:cubicBezTo>
                    <a:pt x="11" y="56"/>
                    <a:pt x="14" y="54"/>
                    <a:pt x="19" y="53"/>
                  </a:cubicBezTo>
                  <a:cubicBezTo>
                    <a:pt x="22" y="51"/>
                    <a:pt x="26" y="51"/>
                    <a:pt x="30" y="50"/>
                  </a:cubicBezTo>
                  <a:cubicBezTo>
                    <a:pt x="31" y="50"/>
                    <a:pt x="33" y="48"/>
                    <a:pt x="35" y="48"/>
                  </a:cubicBezTo>
                  <a:cubicBezTo>
                    <a:pt x="36" y="48"/>
                    <a:pt x="37" y="48"/>
                    <a:pt x="38" y="48"/>
                  </a:cubicBezTo>
                  <a:cubicBezTo>
                    <a:pt x="40" y="46"/>
                    <a:pt x="40" y="41"/>
                    <a:pt x="41" y="38"/>
                  </a:cubicBezTo>
                  <a:cubicBezTo>
                    <a:pt x="45" y="27"/>
                    <a:pt x="43" y="13"/>
                    <a:pt x="45" y="1"/>
                  </a:cubicBezTo>
                  <a:cubicBezTo>
                    <a:pt x="46" y="0"/>
                    <a:pt x="46" y="0"/>
                    <a:pt x="47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15"/>
            <p:cNvSpPr/>
            <p:nvPr/>
          </p:nvSpPr>
          <p:spPr bwMode="auto">
            <a:xfrm>
              <a:off x="6111212" y="2087881"/>
              <a:ext cx="6350" cy="11113"/>
            </a:xfrm>
            <a:custGeom>
              <a:avLst/>
              <a:gdLst>
                <a:gd name="T0" fmla="*/ 1 w 2"/>
                <a:gd name="T1" fmla="*/ 0 h 3"/>
                <a:gd name="T2" fmla="*/ 2 w 2"/>
                <a:gd name="T3" fmla="*/ 0 h 3"/>
                <a:gd name="T4" fmla="*/ 2 w 2"/>
                <a:gd name="T5" fmla="*/ 2 h 3"/>
                <a:gd name="T6" fmla="*/ 0 w 2"/>
                <a:gd name="T7" fmla="*/ 3 h 3"/>
                <a:gd name="T8" fmla="*/ 0 w 2"/>
                <a:gd name="T9" fmla="*/ 2 h 3"/>
                <a:gd name="T10" fmla="*/ 1 w 2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1" y="2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6"/>
            <p:cNvSpPr/>
            <p:nvPr/>
          </p:nvSpPr>
          <p:spPr bwMode="auto">
            <a:xfrm>
              <a:off x="6103275" y="2095818"/>
              <a:ext cx="3175" cy="6350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0 h 2"/>
                <a:gd name="T4" fmla="*/ 0 w 1"/>
                <a:gd name="T5" fmla="*/ 1 h 2"/>
                <a:gd name="T6" fmla="*/ 0 w 1"/>
                <a:gd name="T7" fmla="*/ 2 h 2"/>
                <a:gd name="T8" fmla="*/ 0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2"/>
                    <a:pt x="0" y="1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7"/>
            <p:cNvSpPr/>
            <p:nvPr/>
          </p:nvSpPr>
          <p:spPr bwMode="auto">
            <a:xfrm>
              <a:off x="6692237" y="2098993"/>
              <a:ext cx="0" cy="11113"/>
            </a:xfrm>
            <a:custGeom>
              <a:avLst/>
              <a:gdLst>
                <a:gd name="T0" fmla="*/ 0 h 3"/>
                <a:gd name="T1" fmla="*/ 1 h 3"/>
                <a:gd name="T2" fmla="*/ 3 h 3"/>
                <a:gd name="T3" fmla="*/ 3 h 3"/>
                <a:gd name="T4" fmla="*/ 3 h 3"/>
                <a:gd name="T5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8"/>
            <p:cNvSpPr/>
            <p:nvPr/>
          </p:nvSpPr>
          <p:spPr bwMode="auto">
            <a:xfrm>
              <a:off x="5990562" y="2106931"/>
              <a:ext cx="93663" cy="60325"/>
            </a:xfrm>
            <a:custGeom>
              <a:avLst/>
              <a:gdLst>
                <a:gd name="T0" fmla="*/ 0 w 25"/>
                <a:gd name="T1" fmla="*/ 0 h 16"/>
                <a:gd name="T2" fmla="*/ 16 w 25"/>
                <a:gd name="T3" fmla="*/ 13 h 16"/>
                <a:gd name="T4" fmla="*/ 7 w 25"/>
                <a:gd name="T5" fmla="*/ 13 h 16"/>
                <a:gd name="T6" fmla="*/ 0 w 25"/>
                <a:gd name="T7" fmla="*/ 16 h 16"/>
                <a:gd name="T8" fmla="*/ 0 w 25"/>
                <a:gd name="T9" fmla="*/ 16 h 16"/>
                <a:gd name="T10" fmla="*/ 6 w 25"/>
                <a:gd name="T11" fmla="*/ 9 h 16"/>
                <a:gd name="T12" fmla="*/ 6 w 25"/>
                <a:gd name="T13" fmla="*/ 7 h 16"/>
                <a:gd name="T14" fmla="*/ 0 w 25"/>
                <a:gd name="T15" fmla="*/ 0 h 16"/>
                <a:gd name="T16" fmla="*/ 0 w 25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6">
                  <a:moveTo>
                    <a:pt x="0" y="0"/>
                  </a:moveTo>
                  <a:cubicBezTo>
                    <a:pt x="8" y="1"/>
                    <a:pt x="25" y="1"/>
                    <a:pt x="16" y="13"/>
                  </a:cubicBezTo>
                  <a:cubicBezTo>
                    <a:pt x="14" y="13"/>
                    <a:pt x="10" y="13"/>
                    <a:pt x="7" y="13"/>
                  </a:cubicBezTo>
                  <a:cubicBezTo>
                    <a:pt x="5" y="14"/>
                    <a:pt x="3" y="15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13"/>
                    <a:pt x="4" y="11"/>
                    <a:pt x="6" y="9"/>
                  </a:cubicBezTo>
                  <a:cubicBezTo>
                    <a:pt x="6" y="8"/>
                    <a:pt x="6" y="8"/>
                    <a:pt x="6" y="7"/>
                  </a:cubicBezTo>
                  <a:cubicBezTo>
                    <a:pt x="4" y="5"/>
                    <a:pt x="0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9"/>
            <p:cNvSpPr/>
            <p:nvPr/>
          </p:nvSpPr>
          <p:spPr bwMode="auto">
            <a:xfrm>
              <a:off x="6635087" y="2114868"/>
              <a:ext cx="79375" cy="109538"/>
            </a:xfrm>
            <a:custGeom>
              <a:avLst/>
              <a:gdLst>
                <a:gd name="T0" fmla="*/ 13 w 21"/>
                <a:gd name="T1" fmla="*/ 0 h 29"/>
                <a:gd name="T2" fmla="*/ 21 w 21"/>
                <a:gd name="T3" fmla="*/ 23 h 29"/>
                <a:gd name="T4" fmla="*/ 18 w 21"/>
                <a:gd name="T5" fmla="*/ 25 h 29"/>
                <a:gd name="T6" fmla="*/ 0 w 21"/>
                <a:gd name="T7" fmla="*/ 6 h 29"/>
                <a:gd name="T8" fmla="*/ 0 w 21"/>
                <a:gd name="T9" fmla="*/ 5 h 29"/>
                <a:gd name="T10" fmla="*/ 11 w 21"/>
                <a:gd name="T11" fmla="*/ 10 h 29"/>
                <a:gd name="T12" fmla="*/ 12 w 21"/>
                <a:gd name="T13" fmla="*/ 9 h 29"/>
                <a:gd name="T14" fmla="*/ 13 w 21"/>
                <a:gd name="T1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9">
                  <a:moveTo>
                    <a:pt x="13" y="0"/>
                  </a:moveTo>
                  <a:cubicBezTo>
                    <a:pt x="14" y="1"/>
                    <a:pt x="21" y="23"/>
                    <a:pt x="21" y="23"/>
                  </a:cubicBezTo>
                  <a:cubicBezTo>
                    <a:pt x="20" y="24"/>
                    <a:pt x="19" y="25"/>
                    <a:pt x="18" y="25"/>
                  </a:cubicBezTo>
                  <a:cubicBezTo>
                    <a:pt x="11" y="29"/>
                    <a:pt x="1" y="11"/>
                    <a:pt x="0" y="6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4" y="6"/>
                    <a:pt x="8" y="8"/>
                    <a:pt x="11" y="10"/>
                  </a:cubicBezTo>
                  <a:cubicBezTo>
                    <a:pt x="11" y="9"/>
                    <a:pt x="11" y="9"/>
                    <a:pt x="12" y="9"/>
                  </a:cubicBezTo>
                  <a:cubicBezTo>
                    <a:pt x="12" y="6"/>
                    <a:pt x="13" y="3"/>
                    <a:pt x="13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0"/>
            <p:cNvSpPr/>
            <p:nvPr/>
          </p:nvSpPr>
          <p:spPr bwMode="auto">
            <a:xfrm>
              <a:off x="7120862" y="2133918"/>
              <a:ext cx="7938" cy="3175"/>
            </a:xfrm>
            <a:custGeom>
              <a:avLst/>
              <a:gdLst>
                <a:gd name="T0" fmla="*/ 0 w 2"/>
                <a:gd name="T1" fmla="*/ 0 h 1"/>
                <a:gd name="T2" fmla="*/ 1 w 2"/>
                <a:gd name="T3" fmla="*/ 1 h 1"/>
                <a:gd name="T4" fmla="*/ 2 w 2"/>
                <a:gd name="T5" fmla="*/ 1 h 1"/>
                <a:gd name="T6" fmla="*/ 1 w 2"/>
                <a:gd name="T7" fmla="*/ 0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1"/>
            <p:cNvSpPr/>
            <p:nvPr/>
          </p:nvSpPr>
          <p:spPr bwMode="auto">
            <a:xfrm>
              <a:off x="4598325" y="2145031"/>
              <a:ext cx="176213" cy="295275"/>
            </a:xfrm>
            <a:custGeom>
              <a:avLst/>
              <a:gdLst>
                <a:gd name="T0" fmla="*/ 30 w 47"/>
                <a:gd name="T1" fmla="*/ 0 h 77"/>
                <a:gd name="T2" fmla="*/ 42 w 47"/>
                <a:gd name="T3" fmla="*/ 8 h 77"/>
                <a:gd name="T4" fmla="*/ 42 w 47"/>
                <a:gd name="T5" fmla="*/ 14 h 77"/>
                <a:gd name="T6" fmla="*/ 38 w 47"/>
                <a:gd name="T7" fmla="*/ 19 h 77"/>
                <a:gd name="T8" fmla="*/ 35 w 47"/>
                <a:gd name="T9" fmla="*/ 37 h 77"/>
                <a:gd name="T10" fmla="*/ 35 w 47"/>
                <a:gd name="T11" fmla="*/ 36 h 77"/>
                <a:gd name="T12" fmla="*/ 42 w 47"/>
                <a:gd name="T13" fmla="*/ 20 h 77"/>
                <a:gd name="T14" fmla="*/ 42 w 47"/>
                <a:gd name="T15" fmla="*/ 20 h 77"/>
                <a:gd name="T16" fmla="*/ 45 w 47"/>
                <a:gd name="T17" fmla="*/ 25 h 77"/>
                <a:gd name="T18" fmla="*/ 46 w 47"/>
                <a:gd name="T19" fmla="*/ 24 h 77"/>
                <a:gd name="T20" fmla="*/ 46 w 47"/>
                <a:gd name="T21" fmla="*/ 25 h 77"/>
                <a:gd name="T22" fmla="*/ 47 w 47"/>
                <a:gd name="T23" fmla="*/ 31 h 77"/>
                <a:gd name="T24" fmla="*/ 37 w 47"/>
                <a:gd name="T25" fmla="*/ 61 h 77"/>
                <a:gd name="T26" fmla="*/ 28 w 47"/>
                <a:gd name="T27" fmla="*/ 77 h 77"/>
                <a:gd name="T28" fmla="*/ 22 w 47"/>
                <a:gd name="T29" fmla="*/ 31 h 77"/>
                <a:gd name="T30" fmla="*/ 11 w 47"/>
                <a:gd name="T31" fmla="*/ 35 h 77"/>
                <a:gd name="T32" fmla="*/ 2 w 47"/>
                <a:gd name="T33" fmla="*/ 16 h 77"/>
                <a:gd name="T34" fmla="*/ 3 w 47"/>
                <a:gd name="T35" fmla="*/ 16 h 77"/>
                <a:gd name="T36" fmla="*/ 6 w 47"/>
                <a:gd name="T37" fmla="*/ 18 h 77"/>
                <a:gd name="T38" fmla="*/ 30 w 47"/>
                <a:gd name="T3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7" h="77">
                  <a:moveTo>
                    <a:pt x="30" y="0"/>
                  </a:moveTo>
                  <a:cubicBezTo>
                    <a:pt x="36" y="1"/>
                    <a:pt x="38" y="5"/>
                    <a:pt x="42" y="8"/>
                  </a:cubicBezTo>
                  <a:cubicBezTo>
                    <a:pt x="42" y="10"/>
                    <a:pt x="42" y="13"/>
                    <a:pt x="42" y="14"/>
                  </a:cubicBezTo>
                  <a:cubicBezTo>
                    <a:pt x="41" y="16"/>
                    <a:pt x="39" y="17"/>
                    <a:pt x="38" y="19"/>
                  </a:cubicBezTo>
                  <a:cubicBezTo>
                    <a:pt x="37" y="22"/>
                    <a:pt x="34" y="33"/>
                    <a:pt x="35" y="37"/>
                  </a:cubicBezTo>
                  <a:cubicBezTo>
                    <a:pt x="35" y="37"/>
                    <a:pt x="35" y="36"/>
                    <a:pt x="35" y="36"/>
                  </a:cubicBezTo>
                  <a:cubicBezTo>
                    <a:pt x="39" y="32"/>
                    <a:pt x="38" y="24"/>
                    <a:pt x="42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3" y="22"/>
                    <a:pt x="43" y="23"/>
                    <a:pt x="45" y="25"/>
                  </a:cubicBezTo>
                  <a:cubicBezTo>
                    <a:pt x="45" y="25"/>
                    <a:pt x="45" y="25"/>
                    <a:pt x="46" y="24"/>
                  </a:cubicBezTo>
                  <a:cubicBezTo>
                    <a:pt x="46" y="24"/>
                    <a:pt x="46" y="24"/>
                    <a:pt x="46" y="25"/>
                  </a:cubicBezTo>
                  <a:cubicBezTo>
                    <a:pt x="46" y="27"/>
                    <a:pt x="47" y="30"/>
                    <a:pt x="47" y="31"/>
                  </a:cubicBezTo>
                  <a:cubicBezTo>
                    <a:pt x="45" y="41"/>
                    <a:pt x="39" y="51"/>
                    <a:pt x="37" y="61"/>
                  </a:cubicBezTo>
                  <a:cubicBezTo>
                    <a:pt x="35" y="68"/>
                    <a:pt x="36" y="77"/>
                    <a:pt x="28" y="77"/>
                  </a:cubicBezTo>
                  <a:cubicBezTo>
                    <a:pt x="14" y="67"/>
                    <a:pt x="26" y="47"/>
                    <a:pt x="22" y="31"/>
                  </a:cubicBezTo>
                  <a:cubicBezTo>
                    <a:pt x="19" y="30"/>
                    <a:pt x="14" y="34"/>
                    <a:pt x="11" y="35"/>
                  </a:cubicBezTo>
                  <a:cubicBezTo>
                    <a:pt x="4" y="32"/>
                    <a:pt x="0" y="25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7"/>
                    <a:pt x="6" y="18"/>
                  </a:cubicBezTo>
                  <a:cubicBezTo>
                    <a:pt x="17" y="15"/>
                    <a:pt x="21" y="5"/>
                    <a:pt x="30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2"/>
            <p:cNvSpPr/>
            <p:nvPr/>
          </p:nvSpPr>
          <p:spPr bwMode="auto">
            <a:xfrm>
              <a:off x="5941350" y="2183131"/>
              <a:ext cx="104775" cy="49213"/>
            </a:xfrm>
            <a:custGeom>
              <a:avLst/>
              <a:gdLst>
                <a:gd name="T0" fmla="*/ 1 w 28"/>
                <a:gd name="T1" fmla="*/ 1 h 13"/>
                <a:gd name="T2" fmla="*/ 27 w 28"/>
                <a:gd name="T3" fmla="*/ 2 h 13"/>
                <a:gd name="T4" fmla="*/ 28 w 28"/>
                <a:gd name="T5" fmla="*/ 4 h 13"/>
                <a:gd name="T6" fmla="*/ 27 w 28"/>
                <a:gd name="T7" fmla="*/ 8 h 13"/>
                <a:gd name="T8" fmla="*/ 15 w 28"/>
                <a:gd name="T9" fmla="*/ 13 h 13"/>
                <a:gd name="T10" fmla="*/ 17 w 28"/>
                <a:gd name="T11" fmla="*/ 11 h 13"/>
                <a:gd name="T12" fmla="*/ 17 w 28"/>
                <a:gd name="T13" fmla="*/ 10 h 13"/>
                <a:gd name="T14" fmla="*/ 0 w 28"/>
                <a:gd name="T15" fmla="*/ 2 h 13"/>
                <a:gd name="T16" fmla="*/ 1 w 28"/>
                <a:gd name="T1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3">
                  <a:moveTo>
                    <a:pt x="1" y="1"/>
                  </a:moveTo>
                  <a:cubicBezTo>
                    <a:pt x="9" y="0"/>
                    <a:pt x="20" y="0"/>
                    <a:pt x="27" y="2"/>
                  </a:cubicBezTo>
                  <a:cubicBezTo>
                    <a:pt x="27" y="3"/>
                    <a:pt x="28" y="3"/>
                    <a:pt x="28" y="4"/>
                  </a:cubicBezTo>
                  <a:cubicBezTo>
                    <a:pt x="28" y="5"/>
                    <a:pt x="27" y="7"/>
                    <a:pt x="27" y="8"/>
                  </a:cubicBezTo>
                  <a:cubicBezTo>
                    <a:pt x="24" y="11"/>
                    <a:pt x="18" y="11"/>
                    <a:pt x="15" y="13"/>
                  </a:cubicBezTo>
                  <a:cubicBezTo>
                    <a:pt x="16" y="12"/>
                    <a:pt x="16" y="12"/>
                    <a:pt x="17" y="11"/>
                  </a:cubicBezTo>
                  <a:cubicBezTo>
                    <a:pt x="17" y="11"/>
                    <a:pt x="17" y="11"/>
                    <a:pt x="17" y="10"/>
                  </a:cubicBezTo>
                  <a:cubicBezTo>
                    <a:pt x="9" y="12"/>
                    <a:pt x="4" y="6"/>
                    <a:pt x="0" y="2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3"/>
            <p:cNvSpPr>
              <a:spLocks noEditPoints="1"/>
            </p:cNvSpPr>
            <p:nvPr/>
          </p:nvSpPr>
          <p:spPr bwMode="auto">
            <a:xfrm>
              <a:off x="4096675" y="1987868"/>
              <a:ext cx="365125" cy="593725"/>
            </a:xfrm>
            <a:custGeom>
              <a:avLst/>
              <a:gdLst>
                <a:gd name="T0" fmla="*/ 80 w 97"/>
                <a:gd name="T1" fmla="*/ 56 h 155"/>
                <a:gd name="T2" fmla="*/ 79 w 97"/>
                <a:gd name="T3" fmla="*/ 56 h 155"/>
                <a:gd name="T4" fmla="*/ 81 w 97"/>
                <a:gd name="T5" fmla="*/ 38 h 155"/>
                <a:gd name="T6" fmla="*/ 82 w 97"/>
                <a:gd name="T7" fmla="*/ 38 h 155"/>
                <a:gd name="T8" fmla="*/ 95 w 97"/>
                <a:gd name="T9" fmla="*/ 38 h 155"/>
                <a:gd name="T10" fmla="*/ 97 w 97"/>
                <a:gd name="T11" fmla="*/ 36 h 155"/>
                <a:gd name="T12" fmla="*/ 83 w 97"/>
                <a:gd name="T13" fmla="*/ 31 h 155"/>
                <a:gd name="T14" fmla="*/ 83 w 97"/>
                <a:gd name="T15" fmla="*/ 31 h 155"/>
                <a:gd name="T16" fmla="*/ 76 w 97"/>
                <a:gd name="T17" fmla="*/ 16 h 155"/>
                <a:gd name="T18" fmla="*/ 76 w 97"/>
                <a:gd name="T19" fmla="*/ 15 h 155"/>
                <a:gd name="T20" fmla="*/ 94 w 97"/>
                <a:gd name="T21" fmla="*/ 12 h 155"/>
                <a:gd name="T22" fmla="*/ 94 w 97"/>
                <a:gd name="T23" fmla="*/ 6 h 155"/>
                <a:gd name="T24" fmla="*/ 83 w 97"/>
                <a:gd name="T25" fmla="*/ 0 h 155"/>
                <a:gd name="T26" fmla="*/ 45 w 97"/>
                <a:gd name="T27" fmla="*/ 8 h 155"/>
                <a:gd name="T28" fmla="*/ 30 w 97"/>
                <a:gd name="T29" fmla="*/ 10 h 155"/>
                <a:gd name="T30" fmla="*/ 29 w 97"/>
                <a:gd name="T31" fmla="*/ 11 h 155"/>
                <a:gd name="T32" fmla="*/ 52 w 97"/>
                <a:gd name="T33" fmla="*/ 24 h 155"/>
                <a:gd name="T34" fmla="*/ 51 w 97"/>
                <a:gd name="T35" fmla="*/ 37 h 155"/>
                <a:gd name="T36" fmla="*/ 38 w 97"/>
                <a:gd name="T37" fmla="*/ 41 h 155"/>
                <a:gd name="T38" fmla="*/ 34 w 97"/>
                <a:gd name="T39" fmla="*/ 35 h 155"/>
                <a:gd name="T40" fmla="*/ 23 w 97"/>
                <a:gd name="T41" fmla="*/ 59 h 155"/>
                <a:gd name="T42" fmla="*/ 26 w 97"/>
                <a:gd name="T43" fmla="*/ 61 h 155"/>
                <a:gd name="T44" fmla="*/ 31 w 97"/>
                <a:gd name="T45" fmla="*/ 60 h 155"/>
                <a:gd name="T46" fmla="*/ 36 w 97"/>
                <a:gd name="T47" fmla="*/ 58 h 155"/>
                <a:gd name="T48" fmla="*/ 40 w 97"/>
                <a:gd name="T49" fmla="*/ 52 h 155"/>
                <a:gd name="T50" fmla="*/ 49 w 97"/>
                <a:gd name="T51" fmla="*/ 46 h 155"/>
                <a:gd name="T52" fmla="*/ 50 w 97"/>
                <a:gd name="T53" fmla="*/ 46 h 155"/>
                <a:gd name="T54" fmla="*/ 51 w 97"/>
                <a:gd name="T55" fmla="*/ 61 h 155"/>
                <a:gd name="T56" fmla="*/ 37 w 97"/>
                <a:gd name="T57" fmla="*/ 65 h 155"/>
                <a:gd name="T58" fmla="*/ 9 w 97"/>
                <a:gd name="T59" fmla="*/ 73 h 155"/>
                <a:gd name="T60" fmla="*/ 8 w 97"/>
                <a:gd name="T61" fmla="*/ 74 h 155"/>
                <a:gd name="T62" fmla="*/ 17 w 97"/>
                <a:gd name="T63" fmla="*/ 79 h 155"/>
                <a:gd name="T64" fmla="*/ 47 w 97"/>
                <a:gd name="T65" fmla="*/ 70 h 155"/>
                <a:gd name="T66" fmla="*/ 48 w 97"/>
                <a:gd name="T67" fmla="*/ 70 h 155"/>
                <a:gd name="T68" fmla="*/ 40 w 97"/>
                <a:gd name="T69" fmla="*/ 86 h 155"/>
                <a:gd name="T70" fmla="*/ 20 w 97"/>
                <a:gd name="T71" fmla="*/ 121 h 155"/>
                <a:gd name="T72" fmla="*/ 13 w 97"/>
                <a:gd name="T73" fmla="*/ 131 h 155"/>
                <a:gd name="T74" fmla="*/ 13 w 97"/>
                <a:gd name="T75" fmla="*/ 133 h 155"/>
                <a:gd name="T76" fmla="*/ 0 w 97"/>
                <a:gd name="T77" fmla="*/ 151 h 155"/>
                <a:gd name="T78" fmla="*/ 1 w 97"/>
                <a:gd name="T79" fmla="*/ 155 h 155"/>
                <a:gd name="T80" fmla="*/ 6 w 97"/>
                <a:gd name="T81" fmla="*/ 148 h 155"/>
                <a:gd name="T82" fmla="*/ 11 w 97"/>
                <a:gd name="T83" fmla="*/ 147 h 155"/>
                <a:gd name="T84" fmla="*/ 20 w 97"/>
                <a:gd name="T85" fmla="*/ 134 h 155"/>
                <a:gd name="T86" fmla="*/ 22 w 97"/>
                <a:gd name="T87" fmla="*/ 132 h 155"/>
                <a:gd name="T88" fmla="*/ 20 w 97"/>
                <a:gd name="T89" fmla="*/ 132 h 155"/>
                <a:gd name="T90" fmla="*/ 38 w 97"/>
                <a:gd name="T91" fmla="*/ 100 h 155"/>
                <a:gd name="T92" fmla="*/ 46 w 97"/>
                <a:gd name="T93" fmla="*/ 89 h 155"/>
                <a:gd name="T94" fmla="*/ 63 w 97"/>
                <a:gd name="T95" fmla="*/ 66 h 155"/>
                <a:gd name="T96" fmla="*/ 80 w 97"/>
                <a:gd name="T97" fmla="*/ 61 h 155"/>
                <a:gd name="T98" fmla="*/ 95 w 97"/>
                <a:gd name="T99" fmla="*/ 62 h 155"/>
                <a:gd name="T100" fmla="*/ 97 w 97"/>
                <a:gd name="T101" fmla="*/ 59 h 155"/>
                <a:gd name="T102" fmla="*/ 80 w 97"/>
                <a:gd name="T103" fmla="*/ 56 h 155"/>
                <a:gd name="T104" fmla="*/ 67 w 97"/>
                <a:gd name="T105" fmla="*/ 58 h 155"/>
                <a:gd name="T106" fmla="*/ 65 w 97"/>
                <a:gd name="T107" fmla="*/ 59 h 155"/>
                <a:gd name="T108" fmla="*/ 65 w 97"/>
                <a:gd name="T109" fmla="*/ 53 h 155"/>
                <a:gd name="T110" fmla="*/ 65 w 97"/>
                <a:gd name="T111" fmla="*/ 53 h 155"/>
                <a:gd name="T112" fmla="*/ 67 w 97"/>
                <a:gd name="T113" fmla="*/ 58 h 155"/>
                <a:gd name="T114" fmla="*/ 67 w 97"/>
                <a:gd name="T115" fmla="*/ 58 h 155"/>
                <a:gd name="T116" fmla="*/ 69 w 97"/>
                <a:gd name="T117" fmla="*/ 48 h 155"/>
                <a:gd name="T118" fmla="*/ 68 w 97"/>
                <a:gd name="T119" fmla="*/ 49 h 155"/>
                <a:gd name="T120" fmla="*/ 66 w 97"/>
                <a:gd name="T121" fmla="*/ 48 h 155"/>
                <a:gd name="T122" fmla="*/ 69 w 97"/>
                <a:gd name="T123" fmla="*/ 20 h 155"/>
                <a:gd name="T124" fmla="*/ 69 w 97"/>
                <a:gd name="T125" fmla="*/ 48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7" h="155">
                  <a:moveTo>
                    <a:pt x="80" y="56"/>
                  </a:moveTo>
                  <a:cubicBezTo>
                    <a:pt x="80" y="56"/>
                    <a:pt x="79" y="56"/>
                    <a:pt x="79" y="56"/>
                  </a:cubicBezTo>
                  <a:cubicBezTo>
                    <a:pt x="80" y="51"/>
                    <a:pt x="82" y="46"/>
                    <a:pt x="81" y="38"/>
                  </a:cubicBezTo>
                  <a:cubicBezTo>
                    <a:pt x="82" y="38"/>
                    <a:pt x="82" y="38"/>
                    <a:pt x="82" y="38"/>
                  </a:cubicBezTo>
                  <a:cubicBezTo>
                    <a:pt x="87" y="40"/>
                    <a:pt x="90" y="43"/>
                    <a:pt x="95" y="38"/>
                  </a:cubicBezTo>
                  <a:cubicBezTo>
                    <a:pt x="96" y="38"/>
                    <a:pt x="96" y="36"/>
                    <a:pt x="97" y="36"/>
                  </a:cubicBezTo>
                  <a:cubicBezTo>
                    <a:pt x="96" y="30"/>
                    <a:pt x="89" y="30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0" y="24"/>
                    <a:pt x="84" y="19"/>
                    <a:pt x="76" y="16"/>
                  </a:cubicBezTo>
                  <a:cubicBezTo>
                    <a:pt x="76" y="16"/>
                    <a:pt x="76" y="16"/>
                    <a:pt x="76" y="15"/>
                  </a:cubicBezTo>
                  <a:cubicBezTo>
                    <a:pt x="77" y="15"/>
                    <a:pt x="92" y="12"/>
                    <a:pt x="94" y="12"/>
                  </a:cubicBezTo>
                  <a:cubicBezTo>
                    <a:pt x="95" y="11"/>
                    <a:pt x="95" y="8"/>
                    <a:pt x="94" y="6"/>
                  </a:cubicBezTo>
                  <a:cubicBezTo>
                    <a:pt x="93" y="3"/>
                    <a:pt x="89" y="0"/>
                    <a:pt x="83" y="0"/>
                  </a:cubicBezTo>
                  <a:cubicBezTo>
                    <a:pt x="73" y="6"/>
                    <a:pt x="57" y="5"/>
                    <a:pt x="45" y="8"/>
                  </a:cubicBezTo>
                  <a:cubicBezTo>
                    <a:pt x="40" y="9"/>
                    <a:pt x="35" y="7"/>
                    <a:pt x="30" y="10"/>
                  </a:cubicBezTo>
                  <a:cubicBezTo>
                    <a:pt x="30" y="10"/>
                    <a:pt x="30" y="10"/>
                    <a:pt x="29" y="11"/>
                  </a:cubicBezTo>
                  <a:cubicBezTo>
                    <a:pt x="36" y="23"/>
                    <a:pt x="34" y="25"/>
                    <a:pt x="52" y="24"/>
                  </a:cubicBezTo>
                  <a:cubicBezTo>
                    <a:pt x="53" y="28"/>
                    <a:pt x="50" y="33"/>
                    <a:pt x="51" y="37"/>
                  </a:cubicBezTo>
                  <a:cubicBezTo>
                    <a:pt x="48" y="39"/>
                    <a:pt x="42" y="41"/>
                    <a:pt x="38" y="41"/>
                  </a:cubicBezTo>
                  <a:cubicBezTo>
                    <a:pt x="37" y="39"/>
                    <a:pt x="36" y="37"/>
                    <a:pt x="34" y="35"/>
                  </a:cubicBezTo>
                  <a:cubicBezTo>
                    <a:pt x="25" y="37"/>
                    <a:pt x="22" y="49"/>
                    <a:pt x="23" y="59"/>
                  </a:cubicBezTo>
                  <a:cubicBezTo>
                    <a:pt x="24" y="60"/>
                    <a:pt x="25" y="60"/>
                    <a:pt x="26" y="61"/>
                  </a:cubicBezTo>
                  <a:cubicBezTo>
                    <a:pt x="28" y="62"/>
                    <a:pt x="29" y="60"/>
                    <a:pt x="31" y="60"/>
                  </a:cubicBezTo>
                  <a:cubicBezTo>
                    <a:pt x="32" y="59"/>
                    <a:pt x="34" y="59"/>
                    <a:pt x="36" y="58"/>
                  </a:cubicBezTo>
                  <a:cubicBezTo>
                    <a:pt x="37" y="56"/>
                    <a:pt x="39" y="54"/>
                    <a:pt x="40" y="52"/>
                  </a:cubicBezTo>
                  <a:cubicBezTo>
                    <a:pt x="44" y="50"/>
                    <a:pt x="47" y="50"/>
                    <a:pt x="49" y="46"/>
                  </a:cubicBezTo>
                  <a:cubicBezTo>
                    <a:pt x="49" y="46"/>
                    <a:pt x="50" y="46"/>
                    <a:pt x="50" y="46"/>
                  </a:cubicBezTo>
                  <a:cubicBezTo>
                    <a:pt x="50" y="51"/>
                    <a:pt x="51" y="55"/>
                    <a:pt x="51" y="61"/>
                  </a:cubicBezTo>
                  <a:cubicBezTo>
                    <a:pt x="47" y="64"/>
                    <a:pt x="42" y="64"/>
                    <a:pt x="37" y="65"/>
                  </a:cubicBezTo>
                  <a:cubicBezTo>
                    <a:pt x="29" y="68"/>
                    <a:pt x="19" y="73"/>
                    <a:pt x="9" y="73"/>
                  </a:cubicBezTo>
                  <a:cubicBezTo>
                    <a:pt x="9" y="73"/>
                    <a:pt x="8" y="74"/>
                    <a:pt x="8" y="74"/>
                  </a:cubicBezTo>
                  <a:cubicBezTo>
                    <a:pt x="10" y="77"/>
                    <a:pt x="14" y="78"/>
                    <a:pt x="17" y="79"/>
                  </a:cubicBezTo>
                  <a:cubicBezTo>
                    <a:pt x="22" y="81"/>
                    <a:pt x="46" y="72"/>
                    <a:pt x="47" y="70"/>
                  </a:cubicBezTo>
                  <a:cubicBezTo>
                    <a:pt x="47" y="70"/>
                    <a:pt x="47" y="70"/>
                    <a:pt x="48" y="70"/>
                  </a:cubicBezTo>
                  <a:cubicBezTo>
                    <a:pt x="47" y="76"/>
                    <a:pt x="42" y="81"/>
                    <a:pt x="40" y="86"/>
                  </a:cubicBezTo>
                  <a:cubicBezTo>
                    <a:pt x="34" y="98"/>
                    <a:pt x="27" y="109"/>
                    <a:pt x="20" y="121"/>
                  </a:cubicBezTo>
                  <a:cubicBezTo>
                    <a:pt x="18" y="124"/>
                    <a:pt x="15" y="127"/>
                    <a:pt x="13" y="131"/>
                  </a:cubicBezTo>
                  <a:cubicBezTo>
                    <a:pt x="12" y="132"/>
                    <a:pt x="13" y="131"/>
                    <a:pt x="13" y="133"/>
                  </a:cubicBezTo>
                  <a:cubicBezTo>
                    <a:pt x="9" y="139"/>
                    <a:pt x="4" y="145"/>
                    <a:pt x="0" y="151"/>
                  </a:cubicBezTo>
                  <a:cubicBezTo>
                    <a:pt x="0" y="153"/>
                    <a:pt x="0" y="154"/>
                    <a:pt x="1" y="155"/>
                  </a:cubicBezTo>
                  <a:cubicBezTo>
                    <a:pt x="4" y="154"/>
                    <a:pt x="4" y="150"/>
                    <a:pt x="6" y="148"/>
                  </a:cubicBezTo>
                  <a:cubicBezTo>
                    <a:pt x="8" y="147"/>
                    <a:pt x="9" y="147"/>
                    <a:pt x="11" y="147"/>
                  </a:cubicBezTo>
                  <a:cubicBezTo>
                    <a:pt x="13" y="146"/>
                    <a:pt x="20" y="136"/>
                    <a:pt x="20" y="134"/>
                  </a:cubicBezTo>
                  <a:cubicBezTo>
                    <a:pt x="21" y="133"/>
                    <a:pt x="21" y="133"/>
                    <a:pt x="22" y="132"/>
                  </a:cubicBezTo>
                  <a:cubicBezTo>
                    <a:pt x="21" y="132"/>
                    <a:pt x="21" y="132"/>
                    <a:pt x="20" y="132"/>
                  </a:cubicBezTo>
                  <a:cubicBezTo>
                    <a:pt x="25" y="121"/>
                    <a:pt x="32" y="110"/>
                    <a:pt x="38" y="100"/>
                  </a:cubicBezTo>
                  <a:cubicBezTo>
                    <a:pt x="41" y="97"/>
                    <a:pt x="44" y="93"/>
                    <a:pt x="46" y="89"/>
                  </a:cubicBezTo>
                  <a:cubicBezTo>
                    <a:pt x="51" y="80"/>
                    <a:pt x="54" y="71"/>
                    <a:pt x="63" y="66"/>
                  </a:cubicBezTo>
                  <a:cubicBezTo>
                    <a:pt x="67" y="63"/>
                    <a:pt x="74" y="62"/>
                    <a:pt x="80" y="61"/>
                  </a:cubicBezTo>
                  <a:cubicBezTo>
                    <a:pt x="85" y="61"/>
                    <a:pt x="91" y="65"/>
                    <a:pt x="95" y="62"/>
                  </a:cubicBezTo>
                  <a:cubicBezTo>
                    <a:pt x="96" y="61"/>
                    <a:pt x="96" y="60"/>
                    <a:pt x="97" y="59"/>
                  </a:cubicBezTo>
                  <a:cubicBezTo>
                    <a:pt x="94" y="55"/>
                    <a:pt x="85" y="53"/>
                    <a:pt x="80" y="56"/>
                  </a:cubicBezTo>
                  <a:close/>
                  <a:moveTo>
                    <a:pt x="67" y="58"/>
                  </a:moveTo>
                  <a:cubicBezTo>
                    <a:pt x="66" y="59"/>
                    <a:pt x="66" y="59"/>
                    <a:pt x="65" y="59"/>
                  </a:cubicBezTo>
                  <a:cubicBezTo>
                    <a:pt x="65" y="57"/>
                    <a:pt x="65" y="55"/>
                    <a:pt x="65" y="53"/>
                  </a:cubicBezTo>
                  <a:cubicBezTo>
                    <a:pt x="65" y="53"/>
                    <a:pt x="65" y="53"/>
                    <a:pt x="65" y="53"/>
                  </a:cubicBezTo>
                  <a:cubicBezTo>
                    <a:pt x="66" y="54"/>
                    <a:pt x="66" y="56"/>
                    <a:pt x="67" y="58"/>
                  </a:cubicBezTo>
                  <a:cubicBezTo>
                    <a:pt x="67" y="58"/>
                    <a:pt x="67" y="58"/>
                    <a:pt x="67" y="58"/>
                  </a:cubicBezTo>
                  <a:close/>
                  <a:moveTo>
                    <a:pt x="69" y="48"/>
                  </a:moveTo>
                  <a:cubicBezTo>
                    <a:pt x="68" y="49"/>
                    <a:pt x="68" y="49"/>
                    <a:pt x="68" y="49"/>
                  </a:cubicBezTo>
                  <a:cubicBezTo>
                    <a:pt x="67" y="48"/>
                    <a:pt x="66" y="48"/>
                    <a:pt x="66" y="48"/>
                  </a:cubicBezTo>
                  <a:cubicBezTo>
                    <a:pt x="63" y="42"/>
                    <a:pt x="67" y="24"/>
                    <a:pt x="69" y="20"/>
                  </a:cubicBezTo>
                  <a:cubicBezTo>
                    <a:pt x="72" y="24"/>
                    <a:pt x="68" y="42"/>
                    <a:pt x="69" y="48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4"/>
            <p:cNvSpPr/>
            <p:nvPr/>
          </p:nvSpPr>
          <p:spPr bwMode="auto">
            <a:xfrm>
              <a:off x="5284125" y="2194243"/>
              <a:ext cx="125413" cy="107950"/>
            </a:xfrm>
            <a:custGeom>
              <a:avLst/>
              <a:gdLst>
                <a:gd name="T0" fmla="*/ 10 w 33"/>
                <a:gd name="T1" fmla="*/ 1 h 28"/>
                <a:gd name="T2" fmla="*/ 14 w 33"/>
                <a:gd name="T3" fmla="*/ 3 h 28"/>
                <a:gd name="T4" fmla="*/ 20 w 33"/>
                <a:gd name="T5" fmla="*/ 1 h 28"/>
                <a:gd name="T6" fmla="*/ 31 w 33"/>
                <a:gd name="T7" fmla="*/ 6 h 28"/>
                <a:gd name="T8" fmla="*/ 6 w 33"/>
                <a:gd name="T9" fmla="*/ 2 h 28"/>
                <a:gd name="T10" fmla="*/ 7 w 33"/>
                <a:gd name="T11" fmla="*/ 1 h 28"/>
                <a:gd name="T12" fmla="*/ 8 w 33"/>
                <a:gd name="T13" fmla="*/ 3 h 28"/>
                <a:gd name="T14" fmla="*/ 10 w 33"/>
                <a:gd name="T15" fmla="*/ 2 h 28"/>
                <a:gd name="T16" fmla="*/ 10 w 33"/>
                <a:gd name="T1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8">
                  <a:moveTo>
                    <a:pt x="10" y="1"/>
                  </a:moveTo>
                  <a:cubicBezTo>
                    <a:pt x="12" y="1"/>
                    <a:pt x="13" y="2"/>
                    <a:pt x="14" y="3"/>
                  </a:cubicBezTo>
                  <a:cubicBezTo>
                    <a:pt x="16" y="3"/>
                    <a:pt x="18" y="1"/>
                    <a:pt x="20" y="1"/>
                  </a:cubicBezTo>
                  <a:cubicBezTo>
                    <a:pt x="23" y="0"/>
                    <a:pt x="29" y="5"/>
                    <a:pt x="31" y="6"/>
                  </a:cubicBezTo>
                  <a:cubicBezTo>
                    <a:pt x="33" y="28"/>
                    <a:pt x="0" y="17"/>
                    <a:pt x="6" y="2"/>
                  </a:cubicBezTo>
                  <a:cubicBezTo>
                    <a:pt x="6" y="2"/>
                    <a:pt x="6" y="2"/>
                    <a:pt x="7" y="1"/>
                  </a:cubicBezTo>
                  <a:cubicBezTo>
                    <a:pt x="7" y="2"/>
                    <a:pt x="7" y="2"/>
                    <a:pt x="8" y="3"/>
                  </a:cubicBezTo>
                  <a:cubicBezTo>
                    <a:pt x="8" y="3"/>
                    <a:pt x="9" y="2"/>
                    <a:pt x="10" y="2"/>
                  </a:cubicBezTo>
                  <a:cubicBezTo>
                    <a:pt x="10" y="2"/>
                    <a:pt x="10" y="2"/>
                    <a:pt x="10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5"/>
            <p:cNvSpPr>
              <a:spLocks noEditPoints="1"/>
            </p:cNvSpPr>
            <p:nvPr/>
          </p:nvSpPr>
          <p:spPr bwMode="auto">
            <a:xfrm>
              <a:off x="4752312" y="1895793"/>
              <a:ext cx="271463" cy="539750"/>
            </a:xfrm>
            <a:custGeom>
              <a:avLst/>
              <a:gdLst>
                <a:gd name="T0" fmla="*/ 54 w 72"/>
                <a:gd name="T1" fmla="*/ 41 h 141"/>
                <a:gd name="T2" fmla="*/ 49 w 72"/>
                <a:gd name="T3" fmla="*/ 43 h 141"/>
                <a:gd name="T4" fmla="*/ 48 w 72"/>
                <a:gd name="T5" fmla="*/ 6 h 141"/>
                <a:gd name="T6" fmla="*/ 43 w 72"/>
                <a:gd name="T7" fmla="*/ 35 h 141"/>
                <a:gd name="T8" fmla="*/ 30 w 72"/>
                <a:gd name="T9" fmla="*/ 48 h 141"/>
                <a:gd name="T10" fmla="*/ 26 w 72"/>
                <a:gd name="T11" fmla="*/ 39 h 141"/>
                <a:gd name="T12" fmla="*/ 18 w 72"/>
                <a:gd name="T13" fmla="*/ 30 h 141"/>
                <a:gd name="T14" fmla="*/ 20 w 72"/>
                <a:gd name="T15" fmla="*/ 49 h 141"/>
                <a:gd name="T16" fmla="*/ 0 w 72"/>
                <a:gd name="T17" fmla="*/ 55 h 141"/>
                <a:gd name="T18" fmla="*/ 27 w 72"/>
                <a:gd name="T19" fmla="*/ 73 h 141"/>
                <a:gd name="T20" fmla="*/ 33 w 72"/>
                <a:gd name="T21" fmla="*/ 71 h 141"/>
                <a:gd name="T22" fmla="*/ 18 w 72"/>
                <a:gd name="T23" fmla="*/ 81 h 141"/>
                <a:gd name="T24" fmla="*/ 23 w 72"/>
                <a:gd name="T25" fmla="*/ 99 h 141"/>
                <a:gd name="T26" fmla="*/ 26 w 72"/>
                <a:gd name="T27" fmla="*/ 93 h 141"/>
                <a:gd name="T28" fmla="*/ 32 w 72"/>
                <a:gd name="T29" fmla="*/ 100 h 141"/>
                <a:gd name="T30" fmla="*/ 12 w 72"/>
                <a:gd name="T31" fmla="*/ 104 h 141"/>
                <a:gd name="T32" fmla="*/ 31 w 72"/>
                <a:gd name="T33" fmla="*/ 105 h 141"/>
                <a:gd name="T34" fmla="*/ 31 w 72"/>
                <a:gd name="T35" fmla="*/ 113 h 141"/>
                <a:gd name="T36" fmla="*/ 13 w 72"/>
                <a:gd name="T37" fmla="*/ 116 h 141"/>
                <a:gd name="T38" fmla="*/ 31 w 72"/>
                <a:gd name="T39" fmla="*/ 117 h 141"/>
                <a:gd name="T40" fmla="*/ 30 w 72"/>
                <a:gd name="T41" fmla="*/ 124 h 141"/>
                <a:gd name="T42" fmla="*/ 31 w 72"/>
                <a:gd name="T43" fmla="*/ 129 h 141"/>
                <a:gd name="T44" fmla="*/ 4 w 72"/>
                <a:gd name="T45" fmla="*/ 132 h 141"/>
                <a:gd name="T46" fmla="*/ 34 w 72"/>
                <a:gd name="T47" fmla="*/ 136 h 141"/>
                <a:gd name="T48" fmla="*/ 63 w 72"/>
                <a:gd name="T49" fmla="*/ 140 h 141"/>
                <a:gd name="T50" fmla="*/ 64 w 72"/>
                <a:gd name="T51" fmla="*/ 135 h 141"/>
                <a:gd name="T52" fmla="*/ 37 w 72"/>
                <a:gd name="T53" fmla="*/ 129 h 141"/>
                <a:gd name="T54" fmla="*/ 38 w 72"/>
                <a:gd name="T55" fmla="*/ 116 h 141"/>
                <a:gd name="T56" fmla="*/ 51 w 72"/>
                <a:gd name="T57" fmla="*/ 113 h 141"/>
                <a:gd name="T58" fmla="*/ 37 w 72"/>
                <a:gd name="T59" fmla="*/ 105 h 141"/>
                <a:gd name="T60" fmla="*/ 52 w 72"/>
                <a:gd name="T61" fmla="*/ 101 h 141"/>
                <a:gd name="T62" fmla="*/ 37 w 72"/>
                <a:gd name="T63" fmla="*/ 100 h 141"/>
                <a:gd name="T64" fmla="*/ 51 w 72"/>
                <a:gd name="T65" fmla="*/ 93 h 141"/>
                <a:gd name="T66" fmla="*/ 58 w 72"/>
                <a:gd name="T67" fmla="*/ 89 h 141"/>
                <a:gd name="T68" fmla="*/ 39 w 72"/>
                <a:gd name="T69" fmla="*/ 77 h 141"/>
                <a:gd name="T70" fmla="*/ 39 w 72"/>
                <a:gd name="T71" fmla="*/ 70 h 141"/>
                <a:gd name="T72" fmla="*/ 49 w 72"/>
                <a:gd name="T73" fmla="*/ 65 h 141"/>
                <a:gd name="T74" fmla="*/ 44 w 72"/>
                <a:gd name="T75" fmla="*/ 59 h 141"/>
                <a:gd name="T76" fmla="*/ 50 w 72"/>
                <a:gd name="T77" fmla="*/ 50 h 141"/>
                <a:gd name="T78" fmla="*/ 71 w 72"/>
                <a:gd name="T79" fmla="*/ 42 h 141"/>
                <a:gd name="T80" fmla="*/ 24 w 72"/>
                <a:gd name="T81" fmla="*/ 91 h 141"/>
                <a:gd name="T82" fmla="*/ 32 w 72"/>
                <a:gd name="T83" fmla="*/ 82 h 141"/>
                <a:gd name="T84" fmla="*/ 33 w 72"/>
                <a:gd name="T85" fmla="*/ 90 h 141"/>
                <a:gd name="T86" fmla="*/ 39 w 72"/>
                <a:gd name="T87" fmla="*/ 81 h 141"/>
                <a:gd name="T88" fmla="*/ 49 w 72"/>
                <a:gd name="T89" fmla="*/ 80 h 141"/>
                <a:gd name="T90" fmla="*/ 38 w 72"/>
                <a:gd name="T91" fmla="*/ 89 h 141"/>
                <a:gd name="T92" fmla="*/ 30 w 72"/>
                <a:gd name="T93" fmla="*/ 61 h 141"/>
                <a:gd name="T94" fmla="*/ 37 w 72"/>
                <a:gd name="T95" fmla="*/ 53 h 141"/>
                <a:gd name="T96" fmla="*/ 30 w 72"/>
                <a:gd name="T97" fmla="*/ 6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" h="141">
                  <a:moveTo>
                    <a:pt x="71" y="42"/>
                  </a:moveTo>
                  <a:cubicBezTo>
                    <a:pt x="69" y="39"/>
                    <a:pt x="58" y="40"/>
                    <a:pt x="54" y="41"/>
                  </a:cubicBezTo>
                  <a:cubicBezTo>
                    <a:pt x="54" y="42"/>
                    <a:pt x="53" y="43"/>
                    <a:pt x="52" y="44"/>
                  </a:cubicBezTo>
                  <a:cubicBezTo>
                    <a:pt x="51" y="43"/>
                    <a:pt x="50" y="43"/>
                    <a:pt x="49" y="43"/>
                  </a:cubicBezTo>
                  <a:cubicBezTo>
                    <a:pt x="47" y="32"/>
                    <a:pt x="61" y="2"/>
                    <a:pt x="47" y="0"/>
                  </a:cubicBezTo>
                  <a:cubicBezTo>
                    <a:pt x="47" y="2"/>
                    <a:pt x="48" y="4"/>
                    <a:pt x="48" y="6"/>
                  </a:cubicBezTo>
                  <a:cubicBezTo>
                    <a:pt x="47" y="13"/>
                    <a:pt x="45" y="22"/>
                    <a:pt x="44" y="28"/>
                  </a:cubicBezTo>
                  <a:cubicBezTo>
                    <a:pt x="43" y="31"/>
                    <a:pt x="43" y="33"/>
                    <a:pt x="43" y="35"/>
                  </a:cubicBezTo>
                  <a:cubicBezTo>
                    <a:pt x="42" y="38"/>
                    <a:pt x="41" y="42"/>
                    <a:pt x="41" y="45"/>
                  </a:cubicBezTo>
                  <a:cubicBezTo>
                    <a:pt x="39" y="46"/>
                    <a:pt x="33" y="49"/>
                    <a:pt x="30" y="48"/>
                  </a:cubicBezTo>
                  <a:cubicBezTo>
                    <a:pt x="29" y="47"/>
                    <a:pt x="29" y="47"/>
                    <a:pt x="27" y="46"/>
                  </a:cubicBezTo>
                  <a:cubicBezTo>
                    <a:pt x="25" y="44"/>
                    <a:pt x="27" y="42"/>
                    <a:pt x="26" y="39"/>
                  </a:cubicBezTo>
                  <a:cubicBezTo>
                    <a:pt x="25" y="35"/>
                    <a:pt x="22" y="33"/>
                    <a:pt x="19" y="30"/>
                  </a:cubicBezTo>
                  <a:cubicBezTo>
                    <a:pt x="19" y="30"/>
                    <a:pt x="18" y="30"/>
                    <a:pt x="18" y="30"/>
                  </a:cubicBezTo>
                  <a:cubicBezTo>
                    <a:pt x="18" y="30"/>
                    <a:pt x="17" y="31"/>
                    <a:pt x="17" y="31"/>
                  </a:cubicBezTo>
                  <a:cubicBezTo>
                    <a:pt x="18" y="34"/>
                    <a:pt x="21" y="48"/>
                    <a:pt x="20" y="49"/>
                  </a:cubicBezTo>
                  <a:cubicBezTo>
                    <a:pt x="19" y="50"/>
                    <a:pt x="2" y="54"/>
                    <a:pt x="0" y="5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7" y="59"/>
                    <a:pt x="13" y="58"/>
                    <a:pt x="21" y="59"/>
                  </a:cubicBezTo>
                  <a:cubicBezTo>
                    <a:pt x="23" y="66"/>
                    <a:pt x="23" y="70"/>
                    <a:pt x="27" y="73"/>
                  </a:cubicBezTo>
                  <a:cubicBezTo>
                    <a:pt x="30" y="73"/>
                    <a:pt x="31" y="72"/>
                    <a:pt x="32" y="71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4" y="79"/>
                    <a:pt x="33" y="77"/>
                    <a:pt x="27" y="78"/>
                  </a:cubicBezTo>
                  <a:cubicBezTo>
                    <a:pt x="25" y="79"/>
                    <a:pt x="20" y="81"/>
                    <a:pt x="18" y="81"/>
                  </a:cubicBezTo>
                  <a:cubicBezTo>
                    <a:pt x="15" y="80"/>
                    <a:pt x="10" y="78"/>
                    <a:pt x="6" y="78"/>
                  </a:cubicBezTo>
                  <a:cubicBezTo>
                    <a:pt x="5" y="81"/>
                    <a:pt x="18" y="99"/>
                    <a:pt x="23" y="99"/>
                  </a:cubicBezTo>
                  <a:cubicBezTo>
                    <a:pt x="25" y="98"/>
                    <a:pt x="26" y="97"/>
                    <a:pt x="27" y="96"/>
                  </a:cubicBezTo>
                  <a:cubicBezTo>
                    <a:pt x="27" y="95"/>
                    <a:pt x="27" y="95"/>
                    <a:pt x="26" y="93"/>
                  </a:cubicBezTo>
                  <a:cubicBezTo>
                    <a:pt x="28" y="93"/>
                    <a:pt x="30" y="93"/>
                    <a:pt x="32" y="93"/>
                  </a:cubicBezTo>
                  <a:cubicBezTo>
                    <a:pt x="33" y="95"/>
                    <a:pt x="32" y="98"/>
                    <a:pt x="32" y="100"/>
                  </a:cubicBezTo>
                  <a:cubicBezTo>
                    <a:pt x="29" y="101"/>
                    <a:pt x="16" y="103"/>
                    <a:pt x="12" y="103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3" y="105"/>
                    <a:pt x="14" y="107"/>
                    <a:pt x="15" y="108"/>
                  </a:cubicBezTo>
                  <a:cubicBezTo>
                    <a:pt x="18" y="109"/>
                    <a:pt x="27" y="105"/>
                    <a:pt x="31" y="105"/>
                  </a:cubicBezTo>
                  <a:cubicBezTo>
                    <a:pt x="32" y="105"/>
                    <a:pt x="32" y="105"/>
                    <a:pt x="32" y="106"/>
                  </a:cubicBezTo>
                  <a:cubicBezTo>
                    <a:pt x="33" y="108"/>
                    <a:pt x="32" y="111"/>
                    <a:pt x="31" y="113"/>
                  </a:cubicBezTo>
                  <a:cubicBezTo>
                    <a:pt x="26" y="114"/>
                    <a:pt x="20" y="115"/>
                    <a:pt x="14" y="114"/>
                  </a:cubicBezTo>
                  <a:cubicBezTo>
                    <a:pt x="13" y="115"/>
                    <a:pt x="13" y="115"/>
                    <a:pt x="13" y="116"/>
                  </a:cubicBezTo>
                  <a:cubicBezTo>
                    <a:pt x="14" y="117"/>
                    <a:pt x="14" y="118"/>
                    <a:pt x="16" y="119"/>
                  </a:cubicBezTo>
                  <a:cubicBezTo>
                    <a:pt x="20" y="120"/>
                    <a:pt x="27" y="118"/>
                    <a:pt x="31" y="117"/>
                  </a:cubicBezTo>
                  <a:cubicBezTo>
                    <a:pt x="31" y="119"/>
                    <a:pt x="31" y="122"/>
                    <a:pt x="31" y="124"/>
                  </a:cubicBezTo>
                  <a:cubicBezTo>
                    <a:pt x="30" y="125"/>
                    <a:pt x="30" y="124"/>
                    <a:pt x="30" y="124"/>
                  </a:cubicBezTo>
                  <a:cubicBezTo>
                    <a:pt x="29" y="124"/>
                    <a:pt x="29" y="124"/>
                    <a:pt x="29" y="124"/>
                  </a:cubicBezTo>
                  <a:cubicBezTo>
                    <a:pt x="30" y="126"/>
                    <a:pt x="30" y="127"/>
                    <a:pt x="31" y="129"/>
                  </a:cubicBezTo>
                  <a:cubicBezTo>
                    <a:pt x="23" y="131"/>
                    <a:pt x="11" y="130"/>
                    <a:pt x="4" y="130"/>
                  </a:cubicBezTo>
                  <a:cubicBezTo>
                    <a:pt x="4" y="130"/>
                    <a:pt x="4" y="131"/>
                    <a:pt x="4" y="132"/>
                  </a:cubicBezTo>
                  <a:cubicBezTo>
                    <a:pt x="9" y="138"/>
                    <a:pt x="17" y="135"/>
                    <a:pt x="28" y="135"/>
                  </a:cubicBezTo>
                  <a:cubicBezTo>
                    <a:pt x="30" y="135"/>
                    <a:pt x="33" y="137"/>
                    <a:pt x="34" y="136"/>
                  </a:cubicBezTo>
                  <a:cubicBezTo>
                    <a:pt x="37" y="136"/>
                    <a:pt x="42" y="134"/>
                    <a:pt x="46" y="136"/>
                  </a:cubicBezTo>
                  <a:cubicBezTo>
                    <a:pt x="51" y="137"/>
                    <a:pt x="58" y="141"/>
                    <a:pt x="63" y="140"/>
                  </a:cubicBezTo>
                  <a:cubicBezTo>
                    <a:pt x="64" y="139"/>
                    <a:pt x="64" y="139"/>
                    <a:pt x="64" y="138"/>
                  </a:cubicBezTo>
                  <a:cubicBezTo>
                    <a:pt x="64" y="137"/>
                    <a:pt x="64" y="136"/>
                    <a:pt x="64" y="135"/>
                  </a:cubicBezTo>
                  <a:cubicBezTo>
                    <a:pt x="60" y="132"/>
                    <a:pt x="55" y="130"/>
                    <a:pt x="51" y="129"/>
                  </a:cubicBezTo>
                  <a:cubicBezTo>
                    <a:pt x="46" y="128"/>
                    <a:pt x="41" y="130"/>
                    <a:pt x="37" y="129"/>
                  </a:cubicBezTo>
                  <a:cubicBezTo>
                    <a:pt x="35" y="127"/>
                    <a:pt x="37" y="120"/>
                    <a:pt x="37" y="117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43" y="114"/>
                    <a:pt x="48" y="118"/>
                    <a:pt x="52" y="116"/>
                  </a:cubicBezTo>
                  <a:cubicBezTo>
                    <a:pt x="52" y="115"/>
                    <a:pt x="52" y="114"/>
                    <a:pt x="51" y="113"/>
                  </a:cubicBezTo>
                  <a:cubicBezTo>
                    <a:pt x="47" y="111"/>
                    <a:pt x="43" y="112"/>
                    <a:pt x="38" y="112"/>
                  </a:cubicBezTo>
                  <a:cubicBezTo>
                    <a:pt x="37" y="110"/>
                    <a:pt x="37" y="107"/>
                    <a:pt x="37" y="105"/>
                  </a:cubicBezTo>
                  <a:cubicBezTo>
                    <a:pt x="42" y="105"/>
                    <a:pt x="48" y="106"/>
                    <a:pt x="52" y="104"/>
                  </a:cubicBezTo>
                  <a:cubicBezTo>
                    <a:pt x="52" y="103"/>
                    <a:pt x="52" y="102"/>
                    <a:pt x="52" y="101"/>
                  </a:cubicBezTo>
                  <a:cubicBezTo>
                    <a:pt x="52" y="101"/>
                    <a:pt x="52" y="100"/>
                    <a:pt x="52" y="100"/>
                  </a:cubicBezTo>
                  <a:cubicBezTo>
                    <a:pt x="48" y="99"/>
                    <a:pt x="42" y="100"/>
                    <a:pt x="37" y="100"/>
                  </a:cubicBezTo>
                  <a:cubicBezTo>
                    <a:pt x="37" y="98"/>
                    <a:pt x="38" y="96"/>
                    <a:pt x="38" y="94"/>
                  </a:cubicBezTo>
                  <a:cubicBezTo>
                    <a:pt x="41" y="93"/>
                    <a:pt x="47" y="95"/>
                    <a:pt x="51" y="93"/>
                  </a:cubicBezTo>
                  <a:cubicBezTo>
                    <a:pt x="51" y="93"/>
                    <a:pt x="52" y="92"/>
                    <a:pt x="52" y="91"/>
                  </a:cubicBezTo>
                  <a:cubicBezTo>
                    <a:pt x="54" y="90"/>
                    <a:pt x="56" y="90"/>
                    <a:pt x="58" y="89"/>
                  </a:cubicBezTo>
                  <a:cubicBezTo>
                    <a:pt x="60" y="87"/>
                    <a:pt x="63" y="85"/>
                    <a:pt x="65" y="82"/>
                  </a:cubicBezTo>
                  <a:cubicBezTo>
                    <a:pt x="65" y="70"/>
                    <a:pt x="48" y="76"/>
                    <a:pt x="39" y="77"/>
                  </a:cubicBezTo>
                  <a:cubicBezTo>
                    <a:pt x="38" y="77"/>
                    <a:pt x="38" y="77"/>
                    <a:pt x="38" y="77"/>
                  </a:cubicBezTo>
                  <a:cubicBezTo>
                    <a:pt x="38" y="75"/>
                    <a:pt x="38" y="72"/>
                    <a:pt x="39" y="70"/>
                  </a:cubicBezTo>
                  <a:cubicBezTo>
                    <a:pt x="40" y="68"/>
                    <a:pt x="44" y="68"/>
                    <a:pt x="46" y="68"/>
                  </a:cubicBezTo>
                  <a:cubicBezTo>
                    <a:pt x="47" y="67"/>
                    <a:pt x="48" y="66"/>
                    <a:pt x="49" y="65"/>
                  </a:cubicBezTo>
                  <a:cubicBezTo>
                    <a:pt x="49" y="63"/>
                    <a:pt x="48" y="62"/>
                    <a:pt x="48" y="60"/>
                  </a:cubicBezTo>
                  <a:cubicBezTo>
                    <a:pt x="47" y="60"/>
                    <a:pt x="46" y="59"/>
                    <a:pt x="44" y="59"/>
                  </a:cubicBezTo>
                  <a:cubicBezTo>
                    <a:pt x="44" y="56"/>
                    <a:pt x="46" y="54"/>
                    <a:pt x="48" y="52"/>
                  </a:cubicBezTo>
                  <a:cubicBezTo>
                    <a:pt x="49" y="51"/>
                    <a:pt x="49" y="51"/>
                    <a:pt x="50" y="50"/>
                  </a:cubicBezTo>
                  <a:cubicBezTo>
                    <a:pt x="54" y="47"/>
                    <a:pt x="62" y="48"/>
                    <a:pt x="67" y="49"/>
                  </a:cubicBezTo>
                  <a:cubicBezTo>
                    <a:pt x="69" y="49"/>
                    <a:pt x="72" y="45"/>
                    <a:pt x="71" y="42"/>
                  </a:cubicBezTo>
                  <a:close/>
                  <a:moveTo>
                    <a:pt x="33" y="90"/>
                  </a:moveTo>
                  <a:cubicBezTo>
                    <a:pt x="30" y="90"/>
                    <a:pt x="27" y="90"/>
                    <a:pt x="24" y="91"/>
                  </a:cubicBezTo>
                  <a:cubicBezTo>
                    <a:pt x="23" y="89"/>
                    <a:pt x="22" y="88"/>
                    <a:pt x="22" y="85"/>
                  </a:cubicBezTo>
                  <a:cubicBezTo>
                    <a:pt x="25" y="84"/>
                    <a:pt x="29" y="82"/>
                    <a:pt x="32" y="82"/>
                  </a:cubicBezTo>
                  <a:cubicBezTo>
                    <a:pt x="32" y="82"/>
                    <a:pt x="33" y="82"/>
                    <a:pt x="33" y="82"/>
                  </a:cubicBezTo>
                  <a:cubicBezTo>
                    <a:pt x="34" y="85"/>
                    <a:pt x="33" y="87"/>
                    <a:pt x="33" y="90"/>
                  </a:cubicBezTo>
                  <a:close/>
                  <a:moveTo>
                    <a:pt x="38" y="81"/>
                  </a:moveTo>
                  <a:cubicBezTo>
                    <a:pt x="38" y="81"/>
                    <a:pt x="39" y="81"/>
                    <a:pt x="39" y="81"/>
                  </a:cubicBezTo>
                  <a:cubicBezTo>
                    <a:pt x="41" y="80"/>
                    <a:pt x="42" y="80"/>
                    <a:pt x="44" y="80"/>
                  </a:cubicBezTo>
                  <a:cubicBezTo>
                    <a:pt x="46" y="80"/>
                    <a:pt x="48" y="80"/>
                    <a:pt x="49" y="80"/>
                  </a:cubicBezTo>
                  <a:cubicBezTo>
                    <a:pt x="49" y="80"/>
                    <a:pt x="49" y="80"/>
                    <a:pt x="50" y="80"/>
                  </a:cubicBezTo>
                  <a:cubicBezTo>
                    <a:pt x="47" y="83"/>
                    <a:pt x="43" y="89"/>
                    <a:pt x="38" y="89"/>
                  </a:cubicBezTo>
                  <a:cubicBezTo>
                    <a:pt x="38" y="86"/>
                    <a:pt x="38" y="84"/>
                    <a:pt x="38" y="81"/>
                  </a:cubicBezTo>
                  <a:close/>
                  <a:moveTo>
                    <a:pt x="30" y="61"/>
                  </a:moveTo>
                  <a:cubicBezTo>
                    <a:pt x="29" y="60"/>
                    <a:pt x="30" y="58"/>
                    <a:pt x="30" y="56"/>
                  </a:cubicBezTo>
                  <a:cubicBezTo>
                    <a:pt x="32" y="55"/>
                    <a:pt x="35" y="54"/>
                    <a:pt x="37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56"/>
                    <a:pt x="34" y="62"/>
                    <a:pt x="30" y="6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6"/>
            <p:cNvSpPr>
              <a:spLocks noEditPoints="1"/>
            </p:cNvSpPr>
            <p:nvPr/>
          </p:nvSpPr>
          <p:spPr bwMode="auto">
            <a:xfrm>
              <a:off x="2885412" y="1922781"/>
              <a:ext cx="455613" cy="558800"/>
            </a:xfrm>
            <a:custGeom>
              <a:avLst/>
              <a:gdLst>
                <a:gd name="T0" fmla="*/ 108 w 121"/>
                <a:gd name="T1" fmla="*/ 71 h 146"/>
                <a:gd name="T2" fmla="*/ 89 w 121"/>
                <a:gd name="T3" fmla="*/ 40 h 146"/>
                <a:gd name="T4" fmla="*/ 81 w 121"/>
                <a:gd name="T5" fmla="*/ 59 h 146"/>
                <a:gd name="T6" fmla="*/ 69 w 121"/>
                <a:gd name="T7" fmla="*/ 78 h 146"/>
                <a:gd name="T8" fmla="*/ 65 w 121"/>
                <a:gd name="T9" fmla="*/ 112 h 146"/>
                <a:gd name="T10" fmla="*/ 60 w 121"/>
                <a:gd name="T11" fmla="*/ 109 h 146"/>
                <a:gd name="T12" fmla="*/ 42 w 121"/>
                <a:gd name="T13" fmla="*/ 120 h 146"/>
                <a:gd name="T14" fmla="*/ 60 w 121"/>
                <a:gd name="T15" fmla="*/ 107 h 146"/>
                <a:gd name="T16" fmla="*/ 60 w 121"/>
                <a:gd name="T17" fmla="*/ 92 h 146"/>
                <a:gd name="T18" fmla="*/ 43 w 121"/>
                <a:gd name="T19" fmla="*/ 90 h 146"/>
                <a:gd name="T20" fmla="*/ 58 w 121"/>
                <a:gd name="T21" fmla="*/ 75 h 146"/>
                <a:gd name="T22" fmla="*/ 74 w 121"/>
                <a:gd name="T23" fmla="*/ 64 h 146"/>
                <a:gd name="T24" fmla="*/ 53 w 121"/>
                <a:gd name="T25" fmla="*/ 59 h 146"/>
                <a:gd name="T26" fmla="*/ 62 w 121"/>
                <a:gd name="T27" fmla="*/ 42 h 146"/>
                <a:gd name="T28" fmla="*/ 75 w 121"/>
                <a:gd name="T29" fmla="*/ 30 h 146"/>
                <a:gd name="T30" fmla="*/ 61 w 121"/>
                <a:gd name="T31" fmla="*/ 0 h 146"/>
                <a:gd name="T32" fmla="*/ 49 w 121"/>
                <a:gd name="T33" fmla="*/ 30 h 146"/>
                <a:gd name="T34" fmla="*/ 42 w 121"/>
                <a:gd name="T35" fmla="*/ 32 h 146"/>
                <a:gd name="T36" fmla="*/ 21 w 121"/>
                <a:gd name="T37" fmla="*/ 23 h 146"/>
                <a:gd name="T38" fmla="*/ 0 w 121"/>
                <a:gd name="T39" fmla="*/ 48 h 146"/>
                <a:gd name="T40" fmla="*/ 35 w 121"/>
                <a:gd name="T41" fmla="*/ 64 h 146"/>
                <a:gd name="T42" fmla="*/ 28 w 121"/>
                <a:gd name="T43" fmla="*/ 96 h 146"/>
                <a:gd name="T44" fmla="*/ 38 w 121"/>
                <a:gd name="T45" fmla="*/ 85 h 146"/>
                <a:gd name="T46" fmla="*/ 7 w 121"/>
                <a:gd name="T47" fmla="*/ 104 h 146"/>
                <a:gd name="T48" fmla="*/ 38 w 121"/>
                <a:gd name="T49" fmla="*/ 99 h 146"/>
                <a:gd name="T50" fmla="*/ 8 w 121"/>
                <a:gd name="T51" fmla="*/ 116 h 146"/>
                <a:gd name="T52" fmla="*/ 37 w 121"/>
                <a:gd name="T53" fmla="*/ 113 h 146"/>
                <a:gd name="T54" fmla="*/ 31 w 121"/>
                <a:gd name="T55" fmla="*/ 119 h 146"/>
                <a:gd name="T56" fmla="*/ 9 w 121"/>
                <a:gd name="T57" fmla="*/ 132 h 146"/>
                <a:gd name="T58" fmla="*/ 39 w 121"/>
                <a:gd name="T59" fmla="*/ 132 h 146"/>
                <a:gd name="T60" fmla="*/ 61 w 121"/>
                <a:gd name="T61" fmla="*/ 116 h 146"/>
                <a:gd name="T62" fmla="*/ 61 w 121"/>
                <a:gd name="T63" fmla="*/ 139 h 146"/>
                <a:gd name="T64" fmla="*/ 69 w 121"/>
                <a:gd name="T65" fmla="*/ 130 h 146"/>
                <a:gd name="T66" fmla="*/ 103 w 121"/>
                <a:gd name="T67" fmla="*/ 124 h 146"/>
                <a:gd name="T68" fmla="*/ 113 w 121"/>
                <a:gd name="T69" fmla="*/ 96 h 146"/>
                <a:gd name="T70" fmla="*/ 59 w 121"/>
                <a:gd name="T71" fmla="*/ 65 h 146"/>
                <a:gd name="T72" fmla="*/ 59 w 121"/>
                <a:gd name="T73" fmla="*/ 65 h 146"/>
                <a:gd name="T74" fmla="*/ 27 w 121"/>
                <a:gd name="T75" fmla="*/ 75 h 146"/>
                <a:gd name="T76" fmla="*/ 38 w 121"/>
                <a:gd name="T77" fmla="*/ 78 h 146"/>
                <a:gd name="T78" fmla="*/ 47 w 121"/>
                <a:gd name="T79" fmla="*/ 45 h 146"/>
                <a:gd name="T80" fmla="*/ 39 w 121"/>
                <a:gd name="T81" fmla="*/ 55 h 146"/>
                <a:gd name="T82" fmla="*/ 86 w 121"/>
                <a:gd name="T83" fmla="*/ 129 h 146"/>
                <a:gd name="T84" fmla="*/ 74 w 121"/>
                <a:gd name="T85" fmla="*/ 124 h 146"/>
                <a:gd name="T86" fmla="*/ 72 w 121"/>
                <a:gd name="T87" fmla="*/ 120 h 146"/>
                <a:gd name="T88" fmla="*/ 102 w 121"/>
                <a:gd name="T89" fmla="*/ 77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1" h="146">
                  <a:moveTo>
                    <a:pt x="116" y="76"/>
                  </a:moveTo>
                  <a:cubicBezTo>
                    <a:pt x="115" y="74"/>
                    <a:pt x="114" y="74"/>
                    <a:pt x="112" y="74"/>
                  </a:cubicBezTo>
                  <a:cubicBezTo>
                    <a:pt x="111" y="73"/>
                    <a:pt x="110" y="72"/>
                    <a:pt x="108" y="71"/>
                  </a:cubicBezTo>
                  <a:cubicBezTo>
                    <a:pt x="104" y="69"/>
                    <a:pt x="89" y="73"/>
                    <a:pt x="85" y="74"/>
                  </a:cubicBezTo>
                  <a:cubicBezTo>
                    <a:pt x="85" y="74"/>
                    <a:pt x="84" y="73"/>
                    <a:pt x="84" y="73"/>
                  </a:cubicBezTo>
                  <a:cubicBezTo>
                    <a:pt x="86" y="63"/>
                    <a:pt x="92" y="50"/>
                    <a:pt x="89" y="40"/>
                  </a:cubicBezTo>
                  <a:cubicBezTo>
                    <a:pt x="88" y="40"/>
                    <a:pt x="88" y="41"/>
                    <a:pt x="87" y="41"/>
                  </a:cubicBezTo>
                  <a:cubicBezTo>
                    <a:pt x="86" y="44"/>
                    <a:pt x="86" y="47"/>
                    <a:pt x="85" y="51"/>
                  </a:cubicBezTo>
                  <a:cubicBezTo>
                    <a:pt x="84" y="54"/>
                    <a:pt x="82" y="56"/>
                    <a:pt x="81" y="59"/>
                  </a:cubicBezTo>
                  <a:cubicBezTo>
                    <a:pt x="81" y="61"/>
                    <a:pt x="81" y="62"/>
                    <a:pt x="81" y="64"/>
                  </a:cubicBezTo>
                  <a:cubicBezTo>
                    <a:pt x="80" y="67"/>
                    <a:pt x="79" y="71"/>
                    <a:pt x="78" y="74"/>
                  </a:cubicBezTo>
                  <a:cubicBezTo>
                    <a:pt x="76" y="76"/>
                    <a:pt x="71" y="76"/>
                    <a:pt x="69" y="78"/>
                  </a:cubicBezTo>
                  <a:cubicBezTo>
                    <a:pt x="70" y="80"/>
                    <a:pt x="73" y="82"/>
                    <a:pt x="75" y="82"/>
                  </a:cubicBezTo>
                  <a:cubicBezTo>
                    <a:pt x="77" y="86"/>
                    <a:pt x="69" y="110"/>
                    <a:pt x="67" y="113"/>
                  </a:cubicBezTo>
                  <a:cubicBezTo>
                    <a:pt x="66" y="113"/>
                    <a:pt x="66" y="113"/>
                    <a:pt x="65" y="112"/>
                  </a:cubicBezTo>
                  <a:cubicBezTo>
                    <a:pt x="65" y="112"/>
                    <a:pt x="65" y="112"/>
                    <a:pt x="65" y="111"/>
                  </a:cubicBezTo>
                  <a:cubicBezTo>
                    <a:pt x="65" y="111"/>
                    <a:pt x="66" y="111"/>
                    <a:pt x="66" y="111"/>
                  </a:cubicBezTo>
                  <a:cubicBezTo>
                    <a:pt x="65" y="110"/>
                    <a:pt x="62" y="110"/>
                    <a:pt x="60" y="109"/>
                  </a:cubicBezTo>
                  <a:cubicBezTo>
                    <a:pt x="60" y="109"/>
                    <a:pt x="60" y="109"/>
                    <a:pt x="59" y="109"/>
                  </a:cubicBezTo>
                  <a:cubicBezTo>
                    <a:pt x="59" y="110"/>
                    <a:pt x="60" y="111"/>
                    <a:pt x="60" y="112"/>
                  </a:cubicBezTo>
                  <a:cubicBezTo>
                    <a:pt x="59" y="113"/>
                    <a:pt x="43" y="120"/>
                    <a:pt x="42" y="120"/>
                  </a:cubicBezTo>
                  <a:cubicBezTo>
                    <a:pt x="42" y="118"/>
                    <a:pt x="44" y="111"/>
                    <a:pt x="44" y="110"/>
                  </a:cubicBezTo>
                  <a:cubicBezTo>
                    <a:pt x="44" y="110"/>
                    <a:pt x="44" y="110"/>
                    <a:pt x="45" y="110"/>
                  </a:cubicBezTo>
                  <a:cubicBezTo>
                    <a:pt x="45" y="110"/>
                    <a:pt x="58" y="107"/>
                    <a:pt x="60" y="107"/>
                  </a:cubicBezTo>
                  <a:cubicBezTo>
                    <a:pt x="61" y="107"/>
                    <a:pt x="61" y="106"/>
                    <a:pt x="62" y="105"/>
                  </a:cubicBezTo>
                  <a:cubicBezTo>
                    <a:pt x="62" y="97"/>
                    <a:pt x="47" y="104"/>
                    <a:pt x="43" y="105"/>
                  </a:cubicBezTo>
                  <a:cubicBezTo>
                    <a:pt x="43" y="96"/>
                    <a:pt x="55" y="97"/>
                    <a:pt x="60" y="92"/>
                  </a:cubicBezTo>
                  <a:cubicBezTo>
                    <a:pt x="59" y="91"/>
                    <a:pt x="59" y="91"/>
                    <a:pt x="59" y="90"/>
                  </a:cubicBezTo>
                  <a:cubicBezTo>
                    <a:pt x="54" y="87"/>
                    <a:pt x="50" y="89"/>
                    <a:pt x="45" y="90"/>
                  </a:cubicBezTo>
                  <a:cubicBezTo>
                    <a:pt x="44" y="90"/>
                    <a:pt x="44" y="90"/>
                    <a:pt x="43" y="90"/>
                  </a:cubicBezTo>
                  <a:cubicBezTo>
                    <a:pt x="44" y="88"/>
                    <a:pt x="44" y="85"/>
                    <a:pt x="45" y="82"/>
                  </a:cubicBezTo>
                  <a:cubicBezTo>
                    <a:pt x="49" y="80"/>
                    <a:pt x="60" y="83"/>
                    <a:pt x="62" y="77"/>
                  </a:cubicBezTo>
                  <a:cubicBezTo>
                    <a:pt x="60" y="76"/>
                    <a:pt x="60" y="75"/>
                    <a:pt x="58" y="75"/>
                  </a:cubicBezTo>
                  <a:cubicBezTo>
                    <a:pt x="58" y="75"/>
                    <a:pt x="58" y="74"/>
                    <a:pt x="58" y="74"/>
                  </a:cubicBezTo>
                  <a:cubicBezTo>
                    <a:pt x="61" y="72"/>
                    <a:pt x="63" y="70"/>
                    <a:pt x="66" y="68"/>
                  </a:cubicBezTo>
                  <a:cubicBezTo>
                    <a:pt x="70" y="66"/>
                    <a:pt x="72" y="68"/>
                    <a:pt x="74" y="64"/>
                  </a:cubicBezTo>
                  <a:cubicBezTo>
                    <a:pt x="74" y="63"/>
                    <a:pt x="74" y="62"/>
                    <a:pt x="74" y="61"/>
                  </a:cubicBezTo>
                  <a:cubicBezTo>
                    <a:pt x="67" y="51"/>
                    <a:pt x="63" y="62"/>
                    <a:pt x="54" y="59"/>
                  </a:cubicBezTo>
                  <a:cubicBezTo>
                    <a:pt x="54" y="59"/>
                    <a:pt x="54" y="59"/>
                    <a:pt x="53" y="59"/>
                  </a:cubicBezTo>
                  <a:cubicBezTo>
                    <a:pt x="54" y="58"/>
                    <a:pt x="54" y="57"/>
                    <a:pt x="54" y="57"/>
                  </a:cubicBezTo>
                  <a:cubicBezTo>
                    <a:pt x="56" y="52"/>
                    <a:pt x="52" y="52"/>
                    <a:pt x="55" y="46"/>
                  </a:cubicBezTo>
                  <a:cubicBezTo>
                    <a:pt x="62" y="45"/>
                    <a:pt x="59" y="44"/>
                    <a:pt x="62" y="42"/>
                  </a:cubicBezTo>
                  <a:cubicBezTo>
                    <a:pt x="64" y="42"/>
                    <a:pt x="65" y="42"/>
                    <a:pt x="67" y="42"/>
                  </a:cubicBezTo>
                  <a:cubicBezTo>
                    <a:pt x="70" y="40"/>
                    <a:pt x="73" y="38"/>
                    <a:pt x="75" y="36"/>
                  </a:cubicBezTo>
                  <a:cubicBezTo>
                    <a:pt x="75" y="34"/>
                    <a:pt x="75" y="32"/>
                    <a:pt x="75" y="30"/>
                  </a:cubicBezTo>
                  <a:cubicBezTo>
                    <a:pt x="72" y="29"/>
                    <a:pt x="70" y="28"/>
                    <a:pt x="68" y="27"/>
                  </a:cubicBezTo>
                  <a:cubicBezTo>
                    <a:pt x="66" y="26"/>
                    <a:pt x="66" y="24"/>
                    <a:pt x="64" y="23"/>
                  </a:cubicBezTo>
                  <a:cubicBezTo>
                    <a:pt x="64" y="13"/>
                    <a:pt x="71" y="6"/>
                    <a:pt x="61" y="0"/>
                  </a:cubicBezTo>
                  <a:cubicBezTo>
                    <a:pt x="61" y="0"/>
                    <a:pt x="60" y="0"/>
                    <a:pt x="60" y="0"/>
                  </a:cubicBezTo>
                  <a:cubicBezTo>
                    <a:pt x="58" y="7"/>
                    <a:pt x="57" y="20"/>
                    <a:pt x="54" y="25"/>
                  </a:cubicBezTo>
                  <a:cubicBezTo>
                    <a:pt x="53" y="27"/>
                    <a:pt x="50" y="28"/>
                    <a:pt x="49" y="30"/>
                  </a:cubicBezTo>
                  <a:cubicBezTo>
                    <a:pt x="47" y="32"/>
                    <a:pt x="46" y="34"/>
                    <a:pt x="42" y="34"/>
                  </a:cubicBezTo>
                  <a:cubicBezTo>
                    <a:pt x="42" y="33"/>
                    <a:pt x="42" y="34"/>
                    <a:pt x="43" y="33"/>
                  </a:cubicBezTo>
                  <a:cubicBezTo>
                    <a:pt x="42" y="33"/>
                    <a:pt x="42" y="33"/>
                    <a:pt x="42" y="32"/>
                  </a:cubicBezTo>
                  <a:cubicBezTo>
                    <a:pt x="40" y="35"/>
                    <a:pt x="35" y="34"/>
                    <a:pt x="31" y="34"/>
                  </a:cubicBezTo>
                  <a:cubicBezTo>
                    <a:pt x="27" y="31"/>
                    <a:pt x="25" y="27"/>
                    <a:pt x="22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5"/>
                    <a:pt x="26" y="35"/>
                    <a:pt x="25" y="38"/>
                  </a:cubicBezTo>
                  <a:cubicBezTo>
                    <a:pt x="24" y="40"/>
                    <a:pt x="19" y="40"/>
                    <a:pt x="18" y="41"/>
                  </a:cubicBezTo>
                  <a:cubicBezTo>
                    <a:pt x="12" y="43"/>
                    <a:pt x="5" y="44"/>
                    <a:pt x="0" y="48"/>
                  </a:cubicBezTo>
                  <a:cubicBezTo>
                    <a:pt x="3" y="62"/>
                    <a:pt x="18" y="53"/>
                    <a:pt x="29" y="53"/>
                  </a:cubicBezTo>
                  <a:cubicBezTo>
                    <a:pt x="30" y="55"/>
                    <a:pt x="29" y="57"/>
                    <a:pt x="30" y="59"/>
                  </a:cubicBezTo>
                  <a:cubicBezTo>
                    <a:pt x="31" y="61"/>
                    <a:pt x="33" y="63"/>
                    <a:pt x="35" y="64"/>
                  </a:cubicBezTo>
                  <a:cubicBezTo>
                    <a:pt x="33" y="67"/>
                    <a:pt x="16" y="69"/>
                    <a:pt x="10" y="69"/>
                  </a:cubicBezTo>
                  <a:cubicBezTo>
                    <a:pt x="10" y="69"/>
                    <a:pt x="10" y="70"/>
                    <a:pt x="10" y="70"/>
                  </a:cubicBezTo>
                  <a:cubicBezTo>
                    <a:pt x="11" y="78"/>
                    <a:pt x="19" y="96"/>
                    <a:pt x="28" y="96"/>
                  </a:cubicBezTo>
                  <a:cubicBezTo>
                    <a:pt x="28" y="96"/>
                    <a:pt x="29" y="95"/>
                    <a:pt x="29" y="95"/>
                  </a:cubicBezTo>
                  <a:cubicBezTo>
                    <a:pt x="31" y="93"/>
                    <a:pt x="30" y="91"/>
                    <a:pt x="30" y="87"/>
                  </a:cubicBezTo>
                  <a:cubicBezTo>
                    <a:pt x="32" y="85"/>
                    <a:pt x="35" y="84"/>
                    <a:pt x="38" y="85"/>
                  </a:cubicBezTo>
                  <a:cubicBezTo>
                    <a:pt x="38" y="88"/>
                    <a:pt x="38" y="90"/>
                    <a:pt x="38" y="93"/>
                  </a:cubicBezTo>
                  <a:cubicBezTo>
                    <a:pt x="28" y="96"/>
                    <a:pt x="19" y="103"/>
                    <a:pt x="8" y="104"/>
                  </a:cubicBezTo>
                  <a:cubicBezTo>
                    <a:pt x="8" y="104"/>
                    <a:pt x="7" y="104"/>
                    <a:pt x="7" y="104"/>
                  </a:cubicBezTo>
                  <a:cubicBezTo>
                    <a:pt x="7" y="104"/>
                    <a:pt x="7" y="105"/>
                    <a:pt x="7" y="105"/>
                  </a:cubicBezTo>
                  <a:cubicBezTo>
                    <a:pt x="9" y="106"/>
                    <a:pt x="11" y="107"/>
                    <a:pt x="13" y="108"/>
                  </a:cubicBezTo>
                  <a:cubicBezTo>
                    <a:pt x="18" y="110"/>
                    <a:pt x="31" y="100"/>
                    <a:pt x="38" y="99"/>
                  </a:cubicBezTo>
                  <a:cubicBezTo>
                    <a:pt x="38" y="102"/>
                    <a:pt x="38" y="105"/>
                    <a:pt x="37" y="107"/>
                  </a:cubicBezTo>
                  <a:cubicBezTo>
                    <a:pt x="31" y="111"/>
                    <a:pt x="21" y="114"/>
                    <a:pt x="14" y="116"/>
                  </a:cubicBezTo>
                  <a:cubicBezTo>
                    <a:pt x="11" y="117"/>
                    <a:pt x="10" y="116"/>
                    <a:pt x="8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8"/>
                    <a:pt x="8" y="118"/>
                    <a:pt x="9" y="119"/>
                  </a:cubicBezTo>
                  <a:cubicBezTo>
                    <a:pt x="15" y="123"/>
                    <a:pt x="31" y="113"/>
                    <a:pt x="37" y="113"/>
                  </a:cubicBezTo>
                  <a:cubicBezTo>
                    <a:pt x="37" y="116"/>
                    <a:pt x="37" y="119"/>
                    <a:pt x="37" y="122"/>
                  </a:cubicBezTo>
                  <a:cubicBezTo>
                    <a:pt x="35" y="122"/>
                    <a:pt x="33" y="120"/>
                    <a:pt x="32" y="118"/>
                  </a:cubicBezTo>
                  <a:cubicBezTo>
                    <a:pt x="32" y="118"/>
                    <a:pt x="32" y="119"/>
                    <a:pt x="31" y="119"/>
                  </a:cubicBezTo>
                  <a:cubicBezTo>
                    <a:pt x="33" y="120"/>
                    <a:pt x="34" y="122"/>
                    <a:pt x="34" y="124"/>
                  </a:cubicBezTo>
                  <a:cubicBezTo>
                    <a:pt x="27" y="127"/>
                    <a:pt x="20" y="131"/>
                    <a:pt x="13" y="134"/>
                  </a:cubicBezTo>
                  <a:cubicBezTo>
                    <a:pt x="11" y="134"/>
                    <a:pt x="10" y="133"/>
                    <a:pt x="9" y="132"/>
                  </a:cubicBezTo>
                  <a:cubicBezTo>
                    <a:pt x="8" y="132"/>
                    <a:pt x="8" y="133"/>
                    <a:pt x="8" y="133"/>
                  </a:cubicBezTo>
                  <a:cubicBezTo>
                    <a:pt x="8" y="146"/>
                    <a:pt x="29" y="131"/>
                    <a:pt x="36" y="130"/>
                  </a:cubicBezTo>
                  <a:cubicBezTo>
                    <a:pt x="37" y="131"/>
                    <a:pt x="38" y="131"/>
                    <a:pt x="39" y="132"/>
                  </a:cubicBezTo>
                  <a:cubicBezTo>
                    <a:pt x="43" y="131"/>
                    <a:pt x="41" y="128"/>
                    <a:pt x="44" y="126"/>
                  </a:cubicBezTo>
                  <a:cubicBezTo>
                    <a:pt x="49" y="122"/>
                    <a:pt x="56" y="120"/>
                    <a:pt x="60" y="116"/>
                  </a:cubicBezTo>
                  <a:cubicBezTo>
                    <a:pt x="60" y="116"/>
                    <a:pt x="61" y="116"/>
                    <a:pt x="61" y="116"/>
                  </a:cubicBezTo>
                  <a:cubicBezTo>
                    <a:pt x="62" y="117"/>
                    <a:pt x="64" y="118"/>
                    <a:pt x="64" y="120"/>
                  </a:cubicBezTo>
                  <a:cubicBezTo>
                    <a:pt x="66" y="124"/>
                    <a:pt x="62" y="136"/>
                    <a:pt x="61" y="139"/>
                  </a:cubicBezTo>
                  <a:cubicBezTo>
                    <a:pt x="61" y="139"/>
                    <a:pt x="61" y="139"/>
                    <a:pt x="61" y="139"/>
                  </a:cubicBezTo>
                  <a:cubicBezTo>
                    <a:pt x="61" y="139"/>
                    <a:pt x="61" y="140"/>
                    <a:pt x="61" y="140"/>
                  </a:cubicBezTo>
                  <a:cubicBezTo>
                    <a:pt x="63" y="138"/>
                    <a:pt x="68" y="131"/>
                    <a:pt x="68" y="130"/>
                  </a:cubicBezTo>
                  <a:cubicBezTo>
                    <a:pt x="69" y="130"/>
                    <a:pt x="69" y="130"/>
                    <a:pt x="69" y="130"/>
                  </a:cubicBezTo>
                  <a:cubicBezTo>
                    <a:pt x="70" y="132"/>
                    <a:pt x="72" y="134"/>
                    <a:pt x="73" y="136"/>
                  </a:cubicBezTo>
                  <a:cubicBezTo>
                    <a:pt x="74" y="138"/>
                    <a:pt x="85" y="145"/>
                    <a:pt x="87" y="145"/>
                  </a:cubicBezTo>
                  <a:cubicBezTo>
                    <a:pt x="95" y="141"/>
                    <a:pt x="100" y="132"/>
                    <a:pt x="103" y="124"/>
                  </a:cubicBezTo>
                  <a:cubicBezTo>
                    <a:pt x="104" y="121"/>
                    <a:pt x="105" y="119"/>
                    <a:pt x="106" y="116"/>
                  </a:cubicBezTo>
                  <a:cubicBezTo>
                    <a:pt x="107" y="115"/>
                    <a:pt x="107" y="114"/>
                    <a:pt x="108" y="112"/>
                  </a:cubicBezTo>
                  <a:cubicBezTo>
                    <a:pt x="110" y="107"/>
                    <a:pt x="111" y="101"/>
                    <a:pt x="113" y="96"/>
                  </a:cubicBezTo>
                  <a:cubicBezTo>
                    <a:pt x="115" y="89"/>
                    <a:pt x="121" y="83"/>
                    <a:pt x="116" y="76"/>
                  </a:cubicBezTo>
                  <a:close/>
                  <a:moveTo>
                    <a:pt x="59" y="65"/>
                  </a:moveTo>
                  <a:cubicBezTo>
                    <a:pt x="59" y="65"/>
                    <a:pt x="59" y="65"/>
                    <a:pt x="59" y="65"/>
                  </a:cubicBezTo>
                  <a:cubicBezTo>
                    <a:pt x="58" y="68"/>
                    <a:pt x="50" y="76"/>
                    <a:pt x="45" y="76"/>
                  </a:cubicBezTo>
                  <a:cubicBezTo>
                    <a:pt x="45" y="72"/>
                    <a:pt x="46" y="70"/>
                    <a:pt x="46" y="67"/>
                  </a:cubicBezTo>
                  <a:cubicBezTo>
                    <a:pt x="51" y="67"/>
                    <a:pt x="55" y="66"/>
                    <a:pt x="59" y="65"/>
                  </a:cubicBezTo>
                  <a:close/>
                  <a:moveTo>
                    <a:pt x="38" y="78"/>
                  </a:moveTo>
                  <a:cubicBezTo>
                    <a:pt x="36" y="79"/>
                    <a:pt x="29" y="83"/>
                    <a:pt x="27" y="80"/>
                  </a:cubicBezTo>
                  <a:cubicBezTo>
                    <a:pt x="27" y="78"/>
                    <a:pt x="27" y="77"/>
                    <a:pt x="27" y="75"/>
                  </a:cubicBezTo>
                  <a:cubicBezTo>
                    <a:pt x="30" y="74"/>
                    <a:pt x="35" y="74"/>
                    <a:pt x="37" y="72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8" y="74"/>
                    <a:pt x="38" y="76"/>
                    <a:pt x="38" y="78"/>
                  </a:cubicBezTo>
                  <a:close/>
                  <a:moveTo>
                    <a:pt x="39" y="55"/>
                  </a:moveTo>
                  <a:cubicBezTo>
                    <a:pt x="36" y="51"/>
                    <a:pt x="43" y="46"/>
                    <a:pt x="45" y="45"/>
                  </a:cubicBezTo>
                  <a:cubicBezTo>
                    <a:pt x="45" y="45"/>
                    <a:pt x="46" y="45"/>
                    <a:pt x="47" y="45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6" y="48"/>
                    <a:pt x="44" y="50"/>
                    <a:pt x="44" y="54"/>
                  </a:cubicBezTo>
                  <a:cubicBezTo>
                    <a:pt x="42" y="54"/>
                    <a:pt x="41" y="54"/>
                    <a:pt x="39" y="55"/>
                  </a:cubicBezTo>
                  <a:close/>
                  <a:moveTo>
                    <a:pt x="101" y="93"/>
                  </a:moveTo>
                  <a:cubicBezTo>
                    <a:pt x="98" y="103"/>
                    <a:pt x="95" y="112"/>
                    <a:pt x="91" y="121"/>
                  </a:cubicBezTo>
                  <a:cubicBezTo>
                    <a:pt x="90" y="124"/>
                    <a:pt x="87" y="126"/>
                    <a:pt x="86" y="129"/>
                  </a:cubicBezTo>
                  <a:cubicBezTo>
                    <a:pt x="85" y="130"/>
                    <a:pt x="85" y="130"/>
                    <a:pt x="84" y="130"/>
                  </a:cubicBezTo>
                  <a:cubicBezTo>
                    <a:pt x="81" y="128"/>
                    <a:pt x="78" y="126"/>
                    <a:pt x="76" y="123"/>
                  </a:cubicBezTo>
                  <a:cubicBezTo>
                    <a:pt x="76" y="123"/>
                    <a:pt x="75" y="124"/>
                    <a:pt x="74" y="124"/>
                  </a:cubicBezTo>
                  <a:cubicBezTo>
                    <a:pt x="74" y="124"/>
                    <a:pt x="74" y="123"/>
                    <a:pt x="74" y="123"/>
                  </a:cubicBezTo>
                  <a:cubicBezTo>
                    <a:pt x="73" y="122"/>
                    <a:pt x="74" y="122"/>
                    <a:pt x="74" y="122"/>
                  </a:cubicBezTo>
                  <a:cubicBezTo>
                    <a:pt x="73" y="121"/>
                    <a:pt x="73" y="120"/>
                    <a:pt x="72" y="120"/>
                  </a:cubicBezTo>
                  <a:cubicBezTo>
                    <a:pt x="72" y="113"/>
                    <a:pt x="81" y="85"/>
                    <a:pt x="84" y="81"/>
                  </a:cubicBezTo>
                  <a:cubicBezTo>
                    <a:pt x="87" y="78"/>
                    <a:pt x="91" y="79"/>
                    <a:pt x="95" y="76"/>
                  </a:cubicBezTo>
                  <a:cubicBezTo>
                    <a:pt x="98" y="76"/>
                    <a:pt x="100" y="76"/>
                    <a:pt x="102" y="77"/>
                  </a:cubicBezTo>
                  <a:cubicBezTo>
                    <a:pt x="106" y="82"/>
                    <a:pt x="102" y="88"/>
                    <a:pt x="101" y="93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7"/>
            <p:cNvSpPr/>
            <p:nvPr/>
          </p:nvSpPr>
          <p:spPr bwMode="auto">
            <a:xfrm>
              <a:off x="6612862" y="224504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8"/>
            <p:cNvSpPr>
              <a:spLocks noEditPoints="1"/>
            </p:cNvSpPr>
            <p:nvPr/>
          </p:nvSpPr>
          <p:spPr bwMode="auto">
            <a:xfrm>
              <a:off x="5288887" y="1892618"/>
              <a:ext cx="411163" cy="566738"/>
            </a:xfrm>
            <a:custGeom>
              <a:avLst/>
              <a:gdLst>
                <a:gd name="T0" fmla="*/ 58 w 109"/>
                <a:gd name="T1" fmla="*/ 98 h 148"/>
                <a:gd name="T2" fmla="*/ 85 w 109"/>
                <a:gd name="T3" fmla="*/ 69 h 148"/>
                <a:gd name="T4" fmla="*/ 84 w 109"/>
                <a:gd name="T5" fmla="*/ 60 h 148"/>
                <a:gd name="T6" fmla="*/ 72 w 109"/>
                <a:gd name="T7" fmla="*/ 70 h 148"/>
                <a:gd name="T8" fmla="*/ 56 w 109"/>
                <a:gd name="T9" fmla="*/ 85 h 148"/>
                <a:gd name="T10" fmla="*/ 84 w 109"/>
                <a:gd name="T11" fmla="*/ 47 h 148"/>
                <a:gd name="T12" fmla="*/ 82 w 109"/>
                <a:gd name="T13" fmla="*/ 37 h 148"/>
                <a:gd name="T14" fmla="*/ 67 w 109"/>
                <a:gd name="T15" fmla="*/ 31 h 148"/>
                <a:gd name="T16" fmla="*/ 67 w 109"/>
                <a:gd name="T17" fmla="*/ 33 h 148"/>
                <a:gd name="T18" fmla="*/ 64 w 109"/>
                <a:gd name="T19" fmla="*/ 34 h 148"/>
                <a:gd name="T20" fmla="*/ 57 w 109"/>
                <a:gd name="T21" fmla="*/ 41 h 148"/>
                <a:gd name="T22" fmla="*/ 42 w 109"/>
                <a:gd name="T23" fmla="*/ 1 h 148"/>
                <a:gd name="T24" fmla="*/ 43 w 109"/>
                <a:gd name="T25" fmla="*/ 10 h 148"/>
                <a:gd name="T26" fmla="*/ 43 w 109"/>
                <a:gd name="T27" fmla="*/ 45 h 148"/>
                <a:gd name="T28" fmla="*/ 0 w 109"/>
                <a:gd name="T29" fmla="*/ 55 h 148"/>
                <a:gd name="T30" fmla="*/ 43 w 109"/>
                <a:gd name="T31" fmla="*/ 59 h 148"/>
                <a:gd name="T32" fmla="*/ 43 w 109"/>
                <a:gd name="T33" fmla="*/ 83 h 148"/>
                <a:gd name="T34" fmla="*/ 42 w 109"/>
                <a:gd name="T35" fmla="*/ 83 h 148"/>
                <a:gd name="T36" fmla="*/ 40 w 109"/>
                <a:gd name="T37" fmla="*/ 86 h 148"/>
                <a:gd name="T38" fmla="*/ 26 w 109"/>
                <a:gd name="T39" fmla="*/ 101 h 148"/>
                <a:gd name="T40" fmla="*/ 8 w 109"/>
                <a:gd name="T41" fmla="*/ 133 h 148"/>
                <a:gd name="T42" fmla="*/ 27 w 109"/>
                <a:gd name="T43" fmla="*/ 133 h 148"/>
                <a:gd name="T44" fmla="*/ 47 w 109"/>
                <a:gd name="T45" fmla="*/ 145 h 148"/>
                <a:gd name="T46" fmla="*/ 56 w 109"/>
                <a:gd name="T47" fmla="*/ 119 h 148"/>
                <a:gd name="T48" fmla="*/ 90 w 109"/>
                <a:gd name="T49" fmla="*/ 117 h 148"/>
                <a:gd name="T50" fmla="*/ 87 w 109"/>
                <a:gd name="T51" fmla="*/ 120 h 148"/>
                <a:gd name="T52" fmla="*/ 109 w 109"/>
                <a:gd name="T53" fmla="*/ 121 h 148"/>
                <a:gd name="T54" fmla="*/ 41 w 109"/>
                <a:gd name="T55" fmla="*/ 124 h 148"/>
                <a:gd name="T56" fmla="*/ 35 w 109"/>
                <a:gd name="T57" fmla="*/ 124 h 148"/>
                <a:gd name="T58" fmla="*/ 33 w 109"/>
                <a:gd name="T59" fmla="*/ 125 h 148"/>
                <a:gd name="T60" fmla="*/ 28 w 109"/>
                <a:gd name="T61" fmla="*/ 124 h 148"/>
                <a:gd name="T62" fmla="*/ 24 w 109"/>
                <a:gd name="T63" fmla="*/ 124 h 148"/>
                <a:gd name="T64" fmla="*/ 35 w 109"/>
                <a:gd name="T65" fmla="*/ 102 h 148"/>
                <a:gd name="T66" fmla="*/ 41 w 109"/>
                <a:gd name="T67" fmla="*/ 124 h 148"/>
                <a:gd name="T68" fmla="*/ 39 w 109"/>
                <a:gd name="T69" fmla="*/ 97 h 148"/>
                <a:gd name="T70" fmla="*/ 43 w 109"/>
                <a:gd name="T71" fmla="*/ 92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9" h="148">
                  <a:moveTo>
                    <a:pt x="74" y="104"/>
                  </a:moveTo>
                  <a:cubicBezTo>
                    <a:pt x="69" y="102"/>
                    <a:pt x="62" y="102"/>
                    <a:pt x="58" y="98"/>
                  </a:cubicBezTo>
                  <a:cubicBezTo>
                    <a:pt x="56" y="97"/>
                    <a:pt x="57" y="93"/>
                    <a:pt x="57" y="90"/>
                  </a:cubicBezTo>
                  <a:cubicBezTo>
                    <a:pt x="64" y="81"/>
                    <a:pt x="79" y="78"/>
                    <a:pt x="85" y="69"/>
                  </a:cubicBezTo>
                  <a:cubicBezTo>
                    <a:pt x="86" y="68"/>
                    <a:pt x="86" y="65"/>
                    <a:pt x="87" y="64"/>
                  </a:cubicBezTo>
                  <a:cubicBezTo>
                    <a:pt x="86" y="62"/>
                    <a:pt x="85" y="61"/>
                    <a:pt x="84" y="60"/>
                  </a:cubicBezTo>
                  <a:cubicBezTo>
                    <a:pt x="81" y="61"/>
                    <a:pt x="79" y="61"/>
                    <a:pt x="77" y="61"/>
                  </a:cubicBezTo>
                  <a:cubicBezTo>
                    <a:pt x="75" y="63"/>
                    <a:pt x="74" y="67"/>
                    <a:pt x="72" y="70"/>
                  </a:cubicBezTo>
                  <a:cubicBezTo>
                    <a:pt x="70" y="74"/>
                    <a:pt x="61" y="83"/>
                    <a:pt x="57" y="85"/>
                  </a:cubicBezTo>
                  <a:cubicBezTo>
                    <a:pt x="57" y="85"/>
                    <a:pt x="57" y="85"/>
                    <a:pt x="56" y="85"/>
                  </a:cubicBezTo>
                  <a:cubicBezTo>
                    <a:pt x="57" y="77"/>
                    <a:pt x="56" y="63"/>
                    <a:pt x="58" y="55"/>
                  </a:cubicBezTo>
                  <a:cubicBezTo>
                    <a:pt x="67" y="50"/>
                    <a:pt x="80" y="54"/>
                    <a:pt x="84" y="47"/>
                  </a:cubicBezTo>
                  <a:cubicBezTo>
                    <a:pt x="84" y="43"/>
                    <a:pt x="82" y="43"/>
                    <a:pt x="84" y="40"/>
                  </a:cubicBezTo>
                  <a:cubicBezTo>
                    <a:pt x="83" y="39"/>
                    <a:pt x="82" y="38"/>
                    <a:pt x="82" y="37"/>
                  </a:cubicBezTo>
                  <a:cubicBezTo>
                    <a:pt x="79" y="36"/>
                    <a:pt x="76" y="36"/>
                    <a:pt x="73" y="35"/>
                  </a:cubicBezTo>
                  <a:cubicBezTo>
                    <a:pt x="71" y="34"/>
                    <a:pt x="69" y="32"/>
                    <a:pt x="67" y="31"/>
                  </a:cubicBezTo>
                  <a:cubicBezTo>
                    <a:pt x="66" y="31"/>
                    <a:pt x="66" y="31"/>
                    <a:pt x="66" y="32"/>
                  </a:cubicBezTo>
                  <a:cubicBezTo>
                    <a:pt x="66" y="32"/>
                    <a:pt x="67" y="33"/>
                    <a:pt x="67" y="33"/>
                  </a:cubicBezTo>
                  <a:cubicBezTo>
                    <a:pt x="66" y="34"/>
                    <a:pt x="66" y="34"/>
                    <a:pt x="65" y="33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4" y="37"/>
                    <a:pt x="64" y="36"/>
                    <a:pt x="65" y="39"/>
                  </a:cubicBezTo>
                  <a:cubicBezTo>
                    <a:pt x="62" y="39"/>
                    <a:pt x="60" y="40"/>
                    <a:pt x="57" y="41"/>
                  </a:cubicBezTo>
                  <a:cubicBezTo>
                    <a:pt x="53" y="27"/>
                    <a:pt x="66" y="0"/>
                    <a:pt x="46" y="0"/>
                  </a:cubicBezTo>
                  <a:cubicBezTo>
                    <a:pt x="45" y="1"/>
                    <a:pt x="44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4"/>
                    <a:pt x="45" y="6"/>
                    <a:pt x="43" y="10"/>
                  </a:cubicBezTo>
                  <a:cubicBezTo>
                    <a:pt x="43" y="12"/>
                    <a:pt x="42" y="18"/>
                    <a:pt x="42" y="20"/>
                  </a:cubicBezTo>
                  <a:cubicBezTo>
                    <a:pt x="45" y="27"/>
                    <a:pt x="43" y="36"/>
                    <a:pt x="43" y="45"/>
                  </a:cubicBezTo>
                  <a:cubicBezTo>
                    <a:pt x="34" y="48"/>
                    <a:pt x="22" y="52"/>
                    <a:pt x="12" y="54"/>
                  </a:cubicBezTo>
                  <a:cubicBezTo>
                    <a:pt x="8" y="55"/>
                    <a:pt x="3" y="54"/>
                    <a:pt x="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4" y="73"/>
                    <a:pt x="24" y="64"/>
                    <a:pt x="43" y="59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45" y="66"/>
                    <a:pt x="44" y="76"/>
                    <a:pt x="43" y="83"/>
                  </a:cubicBezTo>
                  <a:cubicBezTo>
                    <a:pt x="43" y="83"/>
                    <a:pt x="43" y="84"/>
                    <a:pt x="42" y="84"/>
                  </a:cubicBezTo>
                  <a:cubicBezTo>
                    <a:pt x="42" y="84"/>
                    <a:pt x="42" y="84"/>
                    <a:pt x="42" y="83"/>
                  </a:cubicBezTo>
                  <a:cubicBezTo>
                    <a:pt x="42" y="83"/>
                    <a:pt x="42" y="83"/>
                    <a:pt x="42" y="82"/>
                  </a:cubicBezTo>
                  <a:cubicBezTo>
                    <a:pt x="41" y="83"/>
                    <a:pt x="40" y="84"/>
                    <a:pt x="40" y="86"/>
                  </a:cubicBezTo>
                  <a:cubicBezTo>
                    <a:pt x="35" y="89"/>
                    <a:pt x="29" y="94"/>
                    <a:pt x="27" y="98"/>
                  </a:cubicBezTo>
                  <a:cubicBezTo>
                    <a:pt x="26" y="99"/>
                    <a:pt x="26" y="100"/>
                    <a:pt x="26" y="101"/>
                  </a:cubicBezTo>
                  <a:cubicBezTo>
                    <a:pt x="17" y="109"/>
                    <a:pt x="3" y="112"/>
                    <a:pt x="3" y="129"/>
                  </a:cubicBezTo>
                  <a:cubicBezTo>
                    <a:pt x="5" y="130"/>
                    <a:pt x="7" y="131"/>
                    <a:pt x="8" y="133"/>
                  </a:cubicBezTo>
                  <a:cubicBezTo>
                    <a:pt x="13" y="132"/>
                    <a:pt x="16" y="127"/>
                    <a:pt x="18" y="124"/>
                  </a:cubicBezTo>
                  <a:cubicBezTo>
                    <a:pt x="22" y="125"/>
                    <a:pt x="24" y="130"/>
                    <a:pt x="27" y="133"/>
                  </a:cubicBezTo>
                  <a:cubicBezTo>
                    <a:pt x="30" y="136"/>
                    <a:pt x="42" y="141"/>
                    <a:pt x="44" y="145"/>
                  </a:cubicBezTo>
                  <a:cubicBezTo>
                    <a:pt x="45" y="145"/>
                    <a:pt x="46" y="145"/>
                    <a:pt x="47" y="145"/>
                  </a:cubicBezTo>
                  <a:cubicBezTo>
                    <a:pt x="49" y="148"/>
                    <a:pt x="54" y="140"/>
                    <a:pt x="55" y="138"/>
                  </a:cubicBezTo>
                  <a:cubicBezTo>
                    <a:pt x="57" y="134"/>
                    <a:pt x="57" y="124"/>
                    <a:pt x="56" y="119"/>
                  </a:cubicBezTo>
                  <a:cubicBezTo>
                    <a:pt x="55" y="114"/>
                    <a:pt x="56" y="111"/>
                    <a:pt x="57" y="107"/>
                  </a:cubicBezTo>
                  <a:cubicBezTo>
                    <a:pt x="66" y="105"/>
                    <a:pt x="83" y="115"/>
                    <a:pt x="90" y="117"/>
                  </a:cubicBezTo>
                  <a:cubicBezTo>
                    <a:pt x="90" y="117"/>
                    <a:pt x="90" y="117"/>
                    <a:pt x="90" y="118"/>
                  </a:cubicBezTo>
                  <a:cubicBezTo>
                    <a:pt x="90" y="119"/>
                    <a:pt x="88" y="119"/>
                    <a:pt x="87" y="120"/>
                  </a:cubicBezTo>
                  <a:cubicBezTo>
                    <a:pt x="95" y="123"/>
                    <a:pt x="100" y="128"/>
                    <a:pt x="109" y="123"/>
                  </a:cubicBezTo>
                  <a:cubicBezTo>
                    <a:pt x="109" y="122"/>
                    <a:pt x="109" y="122"/>
                    <a:pt x="109" y="121"/>
                  </a:cubicBezTo>
                  <a:cubicBezTo>
                    <a:pt x="103" y="112"/>
                    <a:pt x="85" y="108"/>
                    <a:pt x="74" y="104"/>
                  </a:cubicBezTo>
                  <a:close/>
                  <a:moveTo>
                    <a:pt x="41" y="124"/>
                  </a:moveTo>
                  <a:cubicBezTo>
                    <a:pt x="40" y="125"/>
                    <a:pt x="39" y="127"/>
                    <a:pt x="37" y="127"/>
                  </a:cubicBezTo>
                  <a:cubicBezTo>
                    <a:pt x="36" y="126"/>
                    <a:pt x="36" y="125"/>
                    <a:pt x="35" y="124"/>
                  </a:cubicBezTo>
                  <a:cubicBezTo>
                    <a:pt x="35" y="124"/>
                    <a:pt x="35" y="124"/>
                    <a:pt x="34" y="124"/>
                  </a:cubicBezTo>
                  <a:cubicBezTo>
                    <a:pt x="34" y="125"/>
                    <a:pt x="34" y="125"/>
                    <a:pt x="33" y="125"/>
                  </a:cubicBezTo>
                  <a:cubicBezTo>
                    <a:pt x="31" y="124"/>
                    <a:pt x="30" y="122"/>
                    <a:pt x="28" y="121"/>
                  </a:cubicBezTo>
                  <a:cubicBezTo>
                    <a:pt x="28" y="122"/>
                    <a:pt x="28" y="123"/>
                    <a:pt x="28" y="124"/>
                  </a:cubicBezTo>
                  <a:cubicBezTo>
                    <a:pt x="27" y="124"/>
                    <a:pt x="26" y="124"/>
                    <a:pt x="25" y="125"/>
                  </a:cubicBezTo>
                  <a:cubicBezTo>
                    <a:pt x="25" y="124"/>
                    <a:pt x="24" y="124"/>
                    <a:pt x="24" y="124"/>
                  </a:cubicBezTo>
                  <a:cubicBezTo>
                    <a:pt x="23" y="123"/>
                    <a:pt x="23" y="121"/>
                    <a:pt x="21" y="120"/>
                  </a:cubicBezTo>
                  <a:cubicBezTo>
                    <a:pt x="21" y="113"/>
                    <a:pt x="31" y="106"/>
                    <a:pt x="35" y="102"/>
                  </a:cubicBezTo>
                  <a:cubicBezTo>
                    <a:pt x="37" y="102"/>
                    <a:pt x="39" y="103"/>
                    <a:pt x="42" y="103"/>
                  </a:cubicBezTo>
                  <a:cubicBezTo>
                    <a:pt x="43" y="105"/>
                    <a:pt x="42" y="121"/>
                    <a:pt x="41" y="124"/>
                  </a:cubicBezTo>
                  <a:close/>
                  <a:moveTo>
                    <a:pt x="43" y="97"/>
                  </a:moveTo>
                  <a:cubicBezTo>
                    <a:pt x="41" y="97"/>
                    <a:pt x="41" y="97"/>
                    <a:pt x="39" y="97"/>
                  </a:cubicBezTo>
                  <a:cubicBezTo>
                    <a:pt x="38" y="97"/>
                    <a:pt x="38" y="97"/>
                    <a:pt x="38" y="97"/>
                  </a:cubicBezTo>
                  <a:cubicBezTo>
                    <a:pt x="40" y="95"/>
                    <a:pt x="41" y="93"/>
                    <a:pt x="43" y="92"/>
                  </a:cubicBezTo>
                  <a:cubicBezTo>
                    <a:pt x="43" y="92"/>
                    <a:pt x="43" y="95"/>
                    <a:pt x="43" y="97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9"/>
            <p:cNvSpPr/>
            <p:nvPr/>
          </p:nvSpPr>
          <p:spPr bwMode="auto">
            <a:xfrm>
              <a:off x="6065175" y="2332356"/>
              <a:ext cx="150813" cy="114300"/>
            </a:xfrm>
            <a:custGeom>
              <a:avLst/>
              <a:gdLst>
                <a:gd name="T0" fmla="*/ 1 w 40"/>
                <a:gd name="T1" fmla="*/ 0 h 30"/>
                <a:gd name="T2" fmla="*/ 32 w 40"/>
                <a:gd name="T3" fmla="*/ 15 h 30"/>
                <a:gd name="T4" fmla="*/ 40 w 40"/>
                <a:gd name="T5" fmla="*/ 26 h 30"/>
                <a:gd name="T6" fmla="*/ 39 w 40"/>
                <a:gd name="T7" fmla="*/ 28 h 30"/>
                <a:gd name="T8" fmla="*/ 34 w 40"/>
                <a:gd name="T9" fmla="*/ 29 h 30"/>
                <a:gd name="T10" fmla="*/ 23 w 40"/>
                <a:gd name="T11" fmla="*/ 22 h 30"/>
                <a:gd name="T12" fmla="*/ 28 w 40"/>
                <a:gd name="T13" fmla="*/ 23 h 30"/>
                <a:gd name="T14" fmla="*/ 28 w 40"/>
                <a:gd name="T15" fmla="*/ 22 h 30"/>
                <a:gd name="T16" fmla="*/ 27 w 40"/>
                <a:gd name="T17" fmla="*/ 21 h 30"/>
                <a:gd name="T18" fmla="*/ 16 w 40"/>
                <a:gd name="T19" fmla="*/ 13 h 30"/>
                <a:gd name="T20" fmla="*/ 0 w 40"/>
                <a:gd name="T21" fmla="*/ 2 h 30"/>
                <a:gd name="T22" fmla="*/ 1 w 40"/>
                <a:gd name="T2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30">
                  <a:moveTo>
                    <a:pt x="1" y="0"/>
                  </a:moveTo>
                  <a:cubicBezTo>
                    <a:pt x="16" y="0"/>
                    <a:pt x="23" y="9"/>
                    <a:pt x="32" y="15"/>
                  </a:cubicBezTo>
                  <a:cubicBezTo>
                    <a:pt x="35" y="18"/>
                    <a:pt x="40" y="20"/>
                    <a:pt x="40" y="26"/>
                  </a:cubicBezTo>
                  <a:cubicBezTo>
                    <a:pt x="40" y="27"/>
                    <a:pt x="40" y="27"/>
                    <a:pt x="39" y="28"/>
                  </a:cubicBezTo>
                  <a:cubicBezTo>
                    <a:pt x="38" y="28"/>
                    <a:pt x="36" y="30"/>
                    <a:pt x="34" y="29"/>
                  </a:cubicBezTo>
                  <a:cubicBezTo>
                    <a:pt x="33" y="29"/>
                    <a:pt x="23" y="22"/>
                    <a:pt x="23" y="22"/>
                  </a:cubicBezTo>
                  <a:cubicBezTo>
                    <a:pt x="25" y="22"/>
                    <a:pt x="26" y="22"/>
                    <a:pt x="28" y="23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8" y="21"/>
                    <a:pt x="27" y="21"/>
                  </a:cubicBezTo>
                  <a:cubicBezTo>
                    <a:pt x="23" y="19"/>
                    <a:pt x="20" y="15"/>
                    <a:pt x="16" y="13"/>
                  </a:cubicBezTo>
                  <a:cubicBezTo>
                    <a:pt x="10" y="9"/>
                    <a:pt x="5" y="6"/>
                    <a:pt x="0" y="2"/>
                  </a:cubicBezTo>
                  <a:cubicBezTo>
                    <a:pt x="0" y="1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0"/>
            <p:cNvSpPr>
              <a:spLocks noEditPoints="1"/>
            </p:cNvSpPr>
            <p:nvPr/>
          </p:nvSpPr>
          <p:spPr bwMode="auto">
            <a:xfrm>
              <a:off x="3406112" y="1957706"/>
              <a:ext cx="595313" cy="488950"/>
            </a:xfrm>
            <a:custGeom>
              <a:avLst/>
              <a:gdLst>
                <a:gd name="T0" fmla="*/ 139 w 158"/>
                <a:gd name="T1" fmla="*/ 78 h 128"/>
                <a:gd name="T2" fmla="*/ 103 w 158"/>
                <a:gd name="T3" fmla="*/ 66 h 128"/>
                <a:gd name="T4" fmla="*/ 76 w 158"/>
                <a:gd name="T5" fmla="*/ 47 h 128"/>
                <a:gd name="T6" fmla="*/ 98 w 158"/>
                <a:gd name="T7" fmla="*/ 37 h 128"/>
                <a:gd name="T8" fmla="*/ 108 w 158"/>
                <a:gd name="T9" fmla="*/ 30 h 128"/>
                <a:gd name="T10" fmla="*/ 85 w 158"/>
                <a:gd name="T11" fmla="*/ 16 h 128"/>
                <a:gd name="T12" fmla="*/ 74 w 158"/>
                <a:gd name="T13" fmla="*/ 0 h 128"/>
                <a:gd name="T14" fmla="*/ 27 w 158"/>
                <a:gd name="T15" fmla="*/ 39 h 128"/>
                <a:gd name="T16" fmla="*/ 31 w 158"/>
                <a:gd name="T17" fmla="*/ 48 h 128"/>
                <a:gd name="T18" fmla="*/ 61 w 158"/>
                <a:gd name="T19" fmla="*/ 47 h 128"/>
                <a:gd name="T20" fmla="*/ 40 w 158"/>
                <a:gd name="T21" fmla="*/ 78 h 128"/>
                <a:gd name="T22" fmla="*/ 15 w 158"/>
                <a:gd name="T23" fmla="*/ 107 h 128"/>
                <a:gd name="T24" fmla="*/ 0 w 158"/>
                <a:gd name="T25" fmla="*/ 109 h 128"/>
                <a:gd name="T26" fmla="*/ 8 w 158"/>
                <a:gd name="T27" fmla="*/ 110 h 128"/>
                <a:gd name="T28" fmla="*/ 35 w 158"/>
                <a:gd name="T29" fmla="*/ 108 h 128"/>
                <a:gd name="T30" fmla="*/ 44 w 158"/>
                <a:gd name="T31" fmla="*/ 97 h 128"/>
                <a:gd name="T32" fmla="*/ 56 w 158"/>
                <a:gd name="T33" fmla="*/ 124 h 128"/>
                <a:gd name="T34" fmla="*/ 85 w 158"/>
                <a:gd name="T35" fmla="*/ 127 h 128"/>
                <a:gd name="T36" fmla="*/ 95 w 158"/>
                <a:gd name="T37" fmla="*/ 125 h 128"/>
                <a:gd name="T38" fmla="*/ 104 w 158"/>
                <a:gd name="T39" fmla="*/ 92 h 128"/>
                <a:gd name="T40" fmla="*/ 120 w 158"/>
                <a:gd name="T41" fmla="*/ 89 h 128"/>
                <a:gd name="T42" fmla="*/ 147 w 158"/>
                <a:gd name="T43" fmla="*/ 81 h 128"/>
                <a:gd name="T44" fmla="*/ 89 w 158"/>
                <a:gd name="T45" fmla="*/ 24 h 128"/>
                <a:gd name="T46" fmla="*/ 81 w 158"/>
                <a:gd name="T47" fmla="*/ 27 h 128"/>
                <a:gd name="T48" fmla="*/ 67 w 158"/>
                <a:gd name="T49" fmla="*/ 114 h 128"/>
                <a:gd name="T50" fmla="*/ 65 w 158"/>
                <a:gd name="T51" fmla="*/ 104 h 128"/>
                <a:gd name="T52" fmla="*/ 70 w 158"/>
                <a:gd name="T53" fmla="*/ 102 h 128"/>
                <a:gd name="T54" fmla="*/ 71 w 158"/>
                <a:gd name="T55" fmla="*/ 93 h 128"/>
                <a:gd name="T56" fmla="*/ 62 w 158"/>
                <a:gd name="T57" fmla="*/ 91 h 128"/>
                <a:gd name="T58" fmla="*/ 71 w 158"/>
                <a:gd name="T59" fmla="*/ 84 h 128"/>
                <a:gd name="T60" fmla="*/ 71 w 158"/>
                <a:gd name="T61" fmla="*/ 75 h 128"/>
                <a:gd name="T62" fmla="*/ 61 w 158"/>
                <a:gd name="T63" fmla="*/ 73 h 128"/>
                <a:gd name="T64" fmla="*/ 88 w 158"/>
                <a:gd name="T65" fmla="*/ 70 h 128"/>
                <a:gd name="T66" fmla="*/ 71 w 158"/>
                <a:gd name="T67" fmla="*/ 75 h 128"/>
                <a:gd name="T68" fmla="*/ 82 w 158"/>
                <a:gd name="T69" fmla="*/ 113 h 128"/>
                <a:gd name="T70" fmla="*/ 82 w 158"/>
                <a:gd name="T71" fmla="*/ 102 h 128"/>
                <a:gd name="T72" fmla="*/ 90 w 158"/>
                <a:gd name="T73" fmla="*/ 104 h 128"/>
                <a:gd name="T74" fmla="*/ 83 w 158"/>
                <a:gd name="T75" fmla="*/ 92 h 128"/>
                <a:gd name="T76" fmla="*/ 89 w 158"/>
                <a:gd name="T77" fmla="*/ 80 h 128"/>
                <a:gd name="T78" fmla="*/ 94 w 158"/>
                <a:gd name="T79" fmla="*/ 9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8" h="128">
                  <a:moveTo>
                    <a:pt x="147" y="81"/>
                  </a:moveTo>
                  <a:cubicBezTo>
                    <a:pt x="144" y="80"/>
                    <a:pt x="142" y="79"/>
                    <a:pt x="139" y="78"/>
                  </a:cubicBezTo>
                  <a:cubicBezTo>
                    <a:pt x="133" y="76"/>
                    <a:pt x="126" y="76"/>
                    <a:pt x="120" y="75"/>
                  </a:cubicBezTo>
                  <a:cubicBezTo>
                    <a:pt x="114" y="73"/>
                    <a:pt x="108" y="69"/>
                    <a:pt x="103" y="66"/>
                  </a:cubicBezTo>
                  <a:cubicBezTo>
                    <a:pt x="101" y="64"/>
                    <a:pt x="98" y="63"/>
                    <a:pt x="96" y="61"/>
                  </a:cubicBezTo>
                  <a:cubicBezTo>
                    <a:pt x="89" y="58"/>
                    <a:pt x="81" y="53"/>
                    <a:pt x="76" y="47"/>
                  </a:cubicBezTo>
                  <a:cubicBezTo>
                    <a:pt x="74" y="41"/>
                    <a:pt x="84" y="38"/>
                    <a:pt x="89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101" y="36"/>
                    <a:pt x="104" y="35"/>
                    <a:pt x="106" y="34"/>
                  </a:cubicBezTo>
                  <a:cubicBezTo>
                    <a:pt x="107" y="33"/>
                    <a:pt x="107" y="31"/>
                    <a:pt x="108" y="30"/>
                  </a:cubicBezTo>
                  <a:cubicBezTo>
                    <a:pt x="106" y="22"/>
                    <a:pt x="100" y="25"/>
                    <a:pt x="94" y="21"/>
                  </a:cubicBezTo>
                  <a:cubicBezTo>
                    <a:pt x="91" y="19"/>
                    <a:pt x="89" y="17"/>
                    <a:pt x="85" y="16"/>
                  </a:cubicBezTo>
                  <a:cubicBezTo>
                    <a:pt x="81" y="8"/>
                    <a:pt x="90" y="5"/>
                    <a:pt x="78" y="1"/>
                  </a:cubicBezTo>
                  <a:cubicBezTo>
                    <a:pt x="76" y="1"/>
                    <a:pt x="76" y="0"/>
                    <a:pt x="74" y="0"/>
                  </a:cubicBezTo>
                  <a:cubicBezTo>
                    <a:pt x="69" y="5"/>
                    <a:pt x="71" y="22"/>
                    <a:pt x="69" y="29"/>
                  </a:cubicBezTo>
                  <a:cubicBezTo>
                    <a:pt x="66" y="35"/>
                    <a:pt x="35" y="40"/>
                    <a:pt x="27" y="39"/>
                  </a:cubicBezTo>
                  <a:cubicBezTo>
                    <a:pt x="27" y="42"/>
                    <a:pt x="29" y="42"/>
                    <a:pt x="30" y="44"/>
                  </a:cubicBezTo>
                  <a:cubicBezTo>
                    <a:pt x="30" y="45"/>
                    <a:pt x="31" y="47"/>
                    <a:pt x="31" y="48"/>
                  </a:cubicBezTo>
                  <a:cubicBezTo>
                    <a:pt x="34" y="52"/>
                    <a:pt x="47" y="52"/>
                    <a:pt x="53" y="50"/>
                  </a:cubicBezTo>
                  <a:cubicBezTo>
                    <a:pt x="55" y="49"/>
                    <a:pt x="57" y="48"/>
                    <a:pt x="61" y="47"/>
                  </a:cubicBezTo>
                  <a:cubicBezTo>
                    <a:pt x="60" y="58"/>
                    <a:pt x="49" y="68"/>
                    <a:pt x="46" y="77"/>
                  </a:cubicBezTo>
                  <a:cubicBezTo>
                    <a:pt x="44" y="77"/>
                    <a:pt x="42" y="77"/>
                    <a:pt x="40" y="78"/>
                  </a:cubicBezTo>
                  <a:cubicBezTo>
                    <a:pt x="40" y="80"/>
                    <a:pt x="41" y="83"/>
                    <a:pt x="40" y="86"/>
                  </a:cubicBezTo>
                  <a:cubicBezTo>
                    <a:pt x="37" y="92"/>
                    <a:pt x="22" y="104"/>
                    <a:pt x="15" y="107"/>
                  </a:cubicBezTo>
                  <a:cubicBezTo>
                    <a:pt x="9" y="109"/>
                    <a:pt x="5" y="107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0" y="109"/>
                    <a:pt x="0" y="110"/>
                  </a:cubicBezTo>
                  <a:cubicBezTo>
                    <a:pt x="3" y="110"/>
                    <a:pt x="5" y="110"/>
                    <a:pt x="8" y="110"/>
                  </a:cubicBezTo>
                  <a:cubicBezTo>
                    <a:pt x="10" y="112"/>
                    <a:pt x="11" y="114"/>
                    <a:pt x="14" y="115"/>
                  </a:cubicBezTo>
                  <a:cubicBezTo>
                    <a:pt x="21" y="119"/>
                    <a:pt x="33" y="111"/>
                    <a:pt x="35" y="108"/>
                  </a:cubicBezTo>
                  <a:cubicBezTo>
                    <a:pt x="37" y="106"/>
                    <a:pt x="38" y="103"/>
                    <a:pt x="39" y="101"/>
                  </a:cubicBezTo>
                  <a:cubicBezTo>
                    <a:pt x="41" y="100"/>
                    <a:pt x="43" y="99"/>
                    <a:pt x="44" y="97"/>
                  </a:cubicBezTo>
                  <a:cubicBezTo>
                    <a:pt x="45" y="96"/>
                    <a:pt x="45" y="96"/>
                    <a:pt x="45" y="96"/>
                  </a:cubicBezTo>
                  <a:cubicBezTo>
                    <a:pt x="48" y="106"/>
                    <a:pt x="53" y="116"/>
                    <a:pt x="56" y="124"/>
                  </a:cubicBezTo>
                  <a:cubicBezTo>
                    <a:pt x="61" y="128"/>
                    <a:pt x="72" y="120"/>
                    <a:pt x="81" y="123"/>
                  </a:cubicBezTo>
                  <a:cubicBezTo>
                    <a:pt x="84" y="124"/>
                    <a:pt x="84" y="126"/>
                    <a:pt x="85" y="127"/>
                  </a:cubicBezTo>
                  <a:cubicBezTo>
                    <a:pt x="87" y="127"/>
                    <a:pt x="88" y="128"/>
                    <a:pt x="89" y="128"/>
                  </a:cubicBezTo>
                  <a:cubicBezTo>
                    <a:pt x="91" y="127"/>
                    <a:pt x="94" y="127"/>
                    <a:pt x="95" y="125"/>
                  </a:cubicBezTo>
                  <a:cubicBezTo>
                    <a:pt x="98" y="121"/>
                    <a:pt x="102" y="106"/>
                    <a:pt x="103" y="100"/>
                  </a:cubicBezTo>
                  <a:cubicBezTo>
                    <a:pt x="103" y="98"/>
                    <a:pt x="104" y="95"/>
                    <a:pt x="104" y="92"/>
                  </a:cubicBezTo>
                  <a:cubicBezTo>
                    <a:pt x="105" y="90"/>
                    <a:pt x="107" y="87"/>
                    <a:pt x="108" y="85"/>
                  </a:cubicBezTo>
                  <a:cubicBezTo>
                    <a:pt x="111" y="82"/>
                    <a:pt x="116" y="88"/>
                    <a:pt x="120" y="89"/>
                  </a:cubicBezTo>
                  <a:cubicBezTo>
                    <a:pt x="130" y="92"/>
                    <a:pt x="153" y="90"/>
                    <a:pt x="158" y="84"/>
                  </a:cubicBezTo>
                  <a:cubicBezTo>
                    <a:pt x="156" y="81"/>
                    <a:pt x="151" y="82"/>
                    <a:pt x="147" y="81"/>
                  </a:cubicBezTo>
                  <a:close/>
                  <a:moveTo>
                    <a:pt x="84" y="16"/>
                  </a:moveTo>
                  <a:cubicBezTo>
                    <a:pt x="86" y="17"/>
                    <a:pt x="88" y="21"/>
                    <a:pt x="89" y="24"/>
                  </a:cubicBezTo>
                  <a:cubicBezTo>
                    <a:pt x="89" y="26"/>
                    <a:pt x="83" y="27"/>
                    <a:pt x="81" y="28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2" y="24"/>
                    <a:pt x="82" y="19"/>
                    <a:pt x="84" y="16"/>
                  </a:cubicBezTo>
                  <a:close/>
                  <a:moveTo>
                    <a:pt x="67" y="114"/>
                  </a:moveTo>
                  <a:cubicBezTo>
                    <a:pt x="67" y="114"/>
                    <a:pt x="66" y="114"/>
                    <a:pt x="66" y="113"/>
                  </a:cubicBezTo>
                  <a:cubicBezTo>
                    <a:pt x="65" y="111"/>
                    <a:pt x="65" y="108"/>
                    <a:pt x="65" y="104"/>
                  </a:cubicBezTo>
                  <a:cubicBezTo>
                    <a:pt x="66" y="104"/>
                    <a:pt x="68" y="103"/>
                    <a:pt x="69" y="102"/>
                  </a:cubicBezTo>
                  <a:cubicBezTo>
                    <a:pt x="70" y="102"/>
                    <a:pt x="70" y="102"/>
                    <a:pt x="70" y="102"/>
                  </a:cubicBezTo>
                  <a:cubicBezTo>
                    <a:pt x="71" y="107"/>
                    <a:pt x="71" y="112"/>
                    <a:pt x="67" y="114"/>
                  </a:cubicBezTo>
                  <a:close/>
                  <a:moveTo>
                    <a:pt x="71" y="93"/>
                  </a:moveTo>
                  <a:cubicBezTo>
                    <a:pt x="69" y="94"/>
                    <a:pt x="66" y="95"/>
                    <a:pt x="63" y="95"/>
                  </a:cubicBezTo>
                  <a:cubicBezTo>
                    <a:pt x="63" y="94"/>
                    <a:pt x="62" y="92"/>
                    <a:pt x="62" y="91"/>
                  </a:cubicBezTo>
                  <a:cubicBezTo>
                    <a:pt x="63" y="88"/>
                    <a:pt x="66" y="86"/>
                    <a:pt x="70" y="84"/>
                  </a:cubicBezTo>
                  <a:cubicBezTo>
                    <a:pt x="71" y="84"/>
                    <a:pt x="71" y="84"/>
                    <a:pt x="71" y="84"/>
                  </a:cubicBezTo>
                  <a:cubicBezTo>
                    <a:pt x="72" y="87"/>
                    <a:pt x="71" y="90"/>
                    <a:pt x="71" y="93"/>
                  </a:cubicBezTo>
                  <a:close/>
                  <a:moveTo>
                    <a:pt x="71" y="75"/>
                  </a:moveTo>
                  <a:cubicBezTo>
                    <a:pt x="66" y="76"/>
                    <a:pt x="62" y="79"/>
                    <a:pt x="57" y="79"/>
                  </a:cubicBezTo>
                  <a:cubicBezTo>
                    <a:pt x="58" y="77"/>
                    <a:pt x="60" y="75"/>
                    <a:pt x="61" y="73"/>
                  </a:cubicBezTo>
                  <a:cubicBezTo>
                    <a:pt x="64" y="68"/>
                    <a:pt x="65" y="62"/>
                    <a:pt x="68" y="58"/>
                  </a:cubicBezTo>
                  <a:cubicBezTo>
                    <a:pt x="80" y="58"/>
                    <a:pt x="82" y="65"/>
                    <a:pt x="88" y="70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2" y="72"/>
                    <a:pt x="77" y="73"/>
                    <a:pt x="71" y="75"/>
                  </a:cubicBezTo>
                  <a:close/>
                  <a:moveTo>
                    <a:pt x="90" y="104"/>
                  </a:moveTo>
                  <a:cubicBezTo>
                    <a:pt x="89" y="109"/>
                    <a:pt x="89" y="114"/>
                    <a:pt x="82" y="113"/>
                  </a:cubicBezTo>
                  <a:cubicBezTo>
                    <a:pt x="82" y="113"/>
                    <a:pt x="81" y="113"/>
                    <a:pt x="81" y="113"/>
                  </a:cubicBezTo>
                  <a:cubicBezTo>
                    <a:pt x="79" y="110"/>
                    <a:pt x="81" y="106"/>
                    <a:pt x="82" y="102"/>
                  </a:cubicBezTo>
                  <a:cubicBezTo>
                    <a:pt x="84" y="101"/>
                    <a:pt x="89" y="102"/>
                    <a:pt x="91" y="100"/>
                  </a:cubicBezTo>
                  <a:cubicBezTo>
                    <a:pt x="92" y="101"/>
                    <a:pt x="91" y="103"/>
                    <a:pt x="90" y="104"/>
                  </a:cubicBezTo>
                  <a:close/>
                  <a:moveTo>
                    <a:pt x="94" y="92"/>
                  </a:moveTo>
                  <a:cubicBezTo>
                    <a:pt x="91" y="92"/>
                    <a:pt x="86" y="91"/>
                    <a:pt x="83" y="92"/>
                  </a:cubicBezTo>
                  <a:cubicBezTo>
                    <a:pt x="80" y="91"/>
                    <a:pt x="80" y="85"/>
                    <a:pt x="80" y="82"/>
                  </a:cubicBezTo>
                  <a:cubicBezTo>
                    <a:pt x="83" y="81"/>
                    <a:pt x="86" y="81"/>
                    <a:pt x="89" y="80"/>
                  </a:cubicBezTo>
                  <a:cubicBezTo>
                    <a:pt x="90" y="81"/>
                    <a:pt x="91" y="81"/>
                    <a:pt x="93" y="81"/>
                  </a:cubicBezTo>
                  <a:cubicBezTo>
                    <a:pt x="94" y="84"/>
                    <a:pt x="94" y="88"/>
                    <a:pt x="94" y="92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1"/>
            <p:cNvSpPr/>
            <p:nvPr/>
          </p:nvSpPr>
          <p:spPr bwMode="auto">
            <a:xfrm>
              <a:off x="6144550" y="2413318"/>
              <a:ext cx="7938" cy="3175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 </a:t>
            </a:r>
            <a:fld id="{DEAD1F1B-CED2-4898-802D-C4D04F9D41A1}" type="slidenum">
              <a:rPr lang="zh-CN" altLang="en-US" smtClean="0">
                <a:solidFill>
                  <a:schemeClr val="accent2">
                    <a:lumMod val="75000"/>
                  </a:schemeClr>
                </a:solidFill>
              </a:rPr>
            </a:fld>
            <a:endParaRPr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网页抓取和网络爬虫</a:t>
            </a:r>
            <a:endParaRPr lang="zh-CN" altLang="en-US"/>
          </a:p>
        </p:txBody>
      </p:sp>
      <p:sp>
        <p:nvSpPr>
          <p:cNvPr id="4" name="箭头1"/>
          <p:cNvSpPr>
            <a:spLocks noChangeAspect="1"/>
          </p:cNvSpPr>
          <p:nvPr/>
        </p:nvSpPr>
        <p:spPr bwMode="auto">
          <a:xfrm>
            <a:off x="5938678" y="1579552"/>
            <a:ext cx="2006772" cy="3687299"/>
          </a:xfrm>
          <a:custGeom>
            <a:avLst/>
            <a:gdLst>
              <a:gd name="T0" fmla="*/ 165 w 1384"/>
              <a:gd name="T1" fmla="*/ 636 h 2543"/>
              <a:gd name="T2" fmla="*/ 230 w 1384"/>
              <a:gd name="T3" fmla="*/ 645 h 2543"/>
              <a:gd name="T4" fmla="*/ 291 w 1384"/>
              <a:gd name="T5" fmla="*/ 659 h 2543"/>
              <a:gd name="T6" fmla="*/ 351 w 1384"/>
              <a:gd name="T7" fmla="*/ 679 h 2543"/>
              <a:gd name="T8" fmla="*/ 421 w 1384"/>
              <a:gd name="T9" fmla="*/ 711 h 2543"/>
              <a:gd name="T10" fmla="*/ 486 w 1384"/>
              <a:gd name="T11" fmla="*/ 753 h 2543"/>
              <a:gd name="T12" fmla="*/ 547 w 1384"/>
              <a:gd name="T13" fmla="*/ 801 h 2543"/>
              <a:gd name="T14" fmla="*/ 590 w 1384"/>
              <a:gd name="T15" fmla="*/ 844 h 2543"/>
              <a:gd name="T16" fmla="*/ 646 w 1384"/>
              <a:gd name="T17" fmla="*/ 917 h 2543"/>
              <a:gd name="T18" fmla="*/ 679 w 1384"/>
              <a:gd name="T19" fmla="*/ 969 h 2543"/>
              <a:gd name="T20" fmla="*/ 706 w 1384"/>
              <a:gd name="T21" fmla="*/ 1024 h 2543"/>
              <a:gd name="T22" fmla="*/ 727 w 1384"/>
              <a:gd name="T23" fmla="*/ 1084 h 2543"/>
              <a:gd name="T24" fmla="*/ 743 w 1384"/>
              <a:gd name="T25" fmla="*/ 1145 h 2543"/>
              <a:gd name="T26" fmla="*/ 752 w 1384"/>
              <a:gd name="T27" fmla="*/ 1209 h 2543"/>
              <a:gd name="T28" fmla="*/ 756 w 1384"/>
              <a:gd name="T29" fmla="*/ 1274 h 2543"/>
              <a:gd name="T30" fmla="*/ 753 w 1384"/>
              <a:gd name="T31" fmla="*/ 1331 h 2543"/>
              <a:gd name="T32" fmla="*/ 740 w 1384"/>
              <a:gd name="T33" fmla="*/ 1415 h 2543"/>
              <a:gd name="T34" fmla="*/ 716 w 1384"/>
              <a:gd name="T35" fmla="*/ 1494 h 2543"/>
              <a:gd name="T36" fmla="*/ 683 w 1384"/>
              <a:gd name="T37" fmla="*/ 1570 h 2543"/>
              <a:gd name="T38" fmla="*/ 624 w 1384"/>
              <a:gd name="T39" fmla="*/ 1661 h 2543"/>
              <a:gd name="T40" fmla="*/ 590 w 1384"/>
              <a:gd name="T41" fmla="*/ 1703 h 2543"/>
              <a:gd name="T42" fmla="*/ 532 w 1384"/>
              <a:gd name="T43" fmla="*/ 1759 h 2543"/>
              <a:gd name="T44" fmla="*/ 456 w 1384"/>
              <a:gd name="T45" fmla="*/ 1815 h 2543"/>
              <a:gd name="T46" fmla="*/ 372 w 1384"/>
              <a:gd name="T47" fmla="*/ 1860 h 2543"/>
              <a:gd name="T48" fmla="*/ 280 w 1384"/>
              <a:gd name="T49" fmla="*/ 1892 h 2543"/>
              <a:gd name="T50" fmla="*/ 0 w 1384"/>
              <a:gd name="T51" fmla="*/ 2230 h 2543"/>
              <a:gd name="T52" fmla="*/ 333 w 1384"/>
              <a:gd name="T53" fmla="*/ 2531 h 2543"/>
              <a:gd name="T54" fmla="*/ 449 w 1384"/>
              <a:gd name="T55" fmla="*/ 2505 h 2543"/>
              <a:gd name="T56" fmla="*/ 560 w 1384"/>
              <a:gd name="T57" fmla="*/ 2468 h 2543"/>
              <a:gd name="T58" fmla="*/ 666 w 1384"/>
              <a:gd name="T59" fmla="*/ 2422 h 2543"/>
              <a:gd name="T60" fmla="*/ 768 w 1384"/>
              <a:gd name="T61" fmla="*/ 2367 h 2543"/>
              <a:gd name="T62" fmla="*/ 864 w 1384"/>
              <a:gd name="T63" fmla="*/ 2302 h 2543"/>
              <a:gd name="T64" fmla="*/ 952 w 1384"/>
              <a:gd name="T65" fmla="*/ 2231 h 2543"/>
              <a:gd name="T66" fmla="*/ 1035 w 1384"/>
              <a:gd name="T67" fmla="*/ 2151 h 2543"/>
              <a:gd name="T68" fmla="*/ 1110 w 1384"/>
              <a:gd name="T69" fmla="*/ 2065 h 2543"/>
              <a:gd name="T70" fmla="*/ 1177 w 1384"/>
              <a:gd name="T71" fmla="*/ 1971 h 2543"/>
              <a:gd name="T72" fmla="*/ 1235 w 1384"/>
              <a:gd name="T73" fmla="*/ 1872 h 2543"/>
              <a:gd name="T74" fmla="*/ 1285 w 1384"/>
              <a:gd name="T75" fmla="*/ 1767 h 2543"/>
              <a:gd name="T76" fmla="*/ 1326 w 1384"/>
              <a:gd name="T77" fmla="*/ 1657 h 2543"/>
              <a:gd name="T78" fmla="*/ 1356 w 1384"/>
              <a:gd name="T79" fmla="*/ 1544 h 2543"/>
              <a:gd name="T80" fmla="*/ 1375 w 1384"/>
              <a:gd name="T81" fmla="*/ 1426 h 2543"/>
              <a:gd name="T82" fmla="*/ 1384 w 1384"/>
              <a:gd name="T83" fmla="*/ 1304 h 2543"/>
              <a:gd name="T84" fmla="*/ 1380 w 1384"/>
              <a:gd name="T85" fmla="*/ 1175 h 2543"/>
              <a:gd name="T86" fmla="*/ 1364 w 1384"/>
              <a:gd name="T87" fmla="*/ 1048 h 2543"/>
              <a:gd name="T88" fmla="*/ 1336 w 1384"/>
              <a:gd name="T89" fmla="*/ 925 h 2543"/>
              <a:gd name="T90" fmla="*/ 1295 w 1384"/>
              <a:gd name="T91" fmla="*/ 806 h 2543"/>
              <a:gd name="T92" fmla="*/ 1244 w 1384"/>
              <a:gd name="T93" fmla="*/ 693 h 2543"/>
              <a:gd name="T94" fmla="*/ 1182 w 1384"/>
              <a:gd name="T95" fmla="*/ 587 h 2543"/>
              <a:gd name="T96" fmla="*/ 1110 w 1384"/>
              <a:gd name="T97" fmla="*/ 487 h 2543"/>
              <a:gd name="T98" fmla="*/ 1030 w 1384"/>
              <a:gd name="T99" fmla="*/ 394 h 2543"/>
              <a:gd name="T100" fmla="*/ 941 w 1384"/>
              <a:gd name="T101" fmla="*/ 310 h 2543"/>
              <a:gd name="T102" fmla="*/ 845 w 1384"/>
              <a:gd name="T103" fmla="*/ 234 h 2543"/>
              <a:gd name="T104" fmla="*/ 741 w 1384"/>
              <a:gd name="T105" fmla="*/ 168 h 2543"/>
              <a:gd name="T106" fmla="*/ 630 w 1384"/>
              <a:gd name="T107" fmla="*/ 112 h 2543"/>
              <a:gd name="T108" fmla="*/ 515 w 1384"/>
              <a:gd name="T109" fmla="*/ 66 h 2543"/>
              <a:gd name="T110" fmla="*/ 394 w 1384"/>
              <a:gd name="T111" fmla="*/ 32 h 2543"/>
              <a:gd name="T112" fmla="*/ 268 w 1384"/>
              <a:gd name="T113" fmla="*/ 10 h 2543"/>
              <a:gd name="T114" fmla="*/ 138 w 1384"/>
              <a:gd name="T115" fmla="*/ 0 h 2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384" h="2543">
                <a:moveTo>
                  <a:pt x="114" y="635"/>
                </a:moveTo>
                <a:lnTo>
                  <a:pt x="117" y="635"/>
                </a:lnTo>
                <a:lnTo>
                  <a:pt x="149" y="635"/>
                </a:lnTo>
                <a:lnTo>
                  <a:pt x="165" y="636"/>
                </a:lnTo>
                <a:lnTo>
                  <a:pt x="181" y="638"/>
                </a:lnTo>
                <a:lnTo>
                  <a:pt x="198" y="640"/>
                </a:lnTo>
                <a:lnTo>
                  <a:pt x="214" y="642"/>
                </a:lnTo>
                <a:lnTo>
                  <a:pt x="230" y="645"/>
                </a:lnTo>
                <a:lnTo>
                  <a:pt x="246" y="648"/>
                </a:lnTo>
                <a:lnTo>
                  <a:pt x="261" y="651"/>
                </a:lnTo>
                <a:lnTo>
                  <a:pt x="276" y="655"/>
                </a:lnTo>
                <a:lnTo>
                  <a:pt x="291" y="659"/>
                </a:lnTo>
                <a:lnTo>
                  <a:pt x="306" y="663"/>
                </a:lnTo>
                <a:lnTo>
                  <a:pt x="321" y="668"/>
                </a:lnTo>
                <a:lnTo>
                  <a:pt x="336" y="673"/>
                </a:lnTo>
                <a:lnTo>
                  <a:pt x="351" y="679"/>
                </a:lnTo>
                <a:lnTo>
                  <a:pt x="366" y="685"/>
                </a:lnTo>
                <a:lnTo>
                  <a:pt x="380" y="691"/>
                </a:lnTo>
                <a:lnTo>
                  <a:pt x="394" y="697"/>
                </a:lnTo>
                <a:lnTo>
                  <a:pt x="421" y="711"/>
                </a:lnTo>
                <a:lnTo>
                  <a:pt x="448" y="728"/>
                </a:lnTo>
                <a:lnTo>
                  <a:pt x="461" y="736"/>
                </a:lnTo>
                <a:lnTo>
                  <a:pt x="474" y="744"/>
                </a:lnTo>
                <a:lnTo>
                  <a:pt x="486" y="753"/>
                </a:lnTo>
                <a:lnTo>
                  <a:pt x="498" y="762"/>
                </a:lnTo>
                <a:lnTo>
                  <a:pt x="512" y="771"/>
                </a:lnTo>
                <a:lnTo>
                  <a:pt x="523" y="781"/>
                </a:lnTo>
                <a:lnTo>
                  <a:pt x="547" y="801"/>
                </a:lnTo>
                <a:lnTo>
                  <a:pt x="558" y="811"/>
                </a:lnTo>
                <a:lnTo>
                  <a:pt x="569" y="822"/>
                </a:lnTo>
                <a:lnTo>
                  <a:pt x="579" y="833"/>
                </a:lnTo>
                <a:lnTo>
                  <a:pt x="590" y="844"/>
                </a:lnTo>
                <a:lnTo>
                  <a:pt x="610" y="867"/>
                </a:lnTo>
                <a:lnTo>
                  <a:pt x="619" y="880"/>
                </a:lnTo>
                <a:lnTo>
                  <a:pt x="628" y="892"/>
                </a:lnTo>
                <a:lnTo>
                  <a:pt x="646" y="917"/>
                </a:lnTo>
                <a:lnTo>
                  <a:pt x="655" y="929"/>
                </a:lnTo>
                <a:lnTo>
                  <a:pt x="663" y="942"/>
                </a:lnTo>
                <a:lnTo>
                  <a:pt x="671" y="956"/>
                </a:lnTo>
                <a:lnTo>
                  <a:pt x="679" y="969"/>
                </a:lnTo>
                <a:lnTo>
                  <a:pt x="686" y="983"/>
                </a:lnTo>
                <a:lnTo>
                  <a:pt x="693" y="996"/>
                </a:lnTo>
                <a:lnTo>
                  <a:pt x="699" y="1010"/>
                </a:lnTo>
                <a:lnTo>
                  <a:pt x="706" y="1024"/>
                </a:lnTo>
                <a:lnTo>
                  <a:pt x="712" y="1040"/>
                </a:lnTo>
                <a:lnTo>
                  <a:pt x="717" y="1054"/>
                </a:lnTo>
                <a:lnTo>
                  <a:pt x="722" y="1069"/>
                </a:lnTo>
                <a:lnTo>
                  <a:pt x="727" y="1084"/>
                </a:lnTo>
                <a:lnTo>
                  <a:pt x="731" y="1099"/>
                </a:lnTo>
                <a:lnTo>
                  <a:pt x="736" y="1114"/>
                </a:lnTo>
                <a:lnTo>
                  <a:pt x="739" y="1129"/>
                </a:lnTo>
                <a:lnTo>
                  <a:pt x="743" y="1145"/>
                </a:lnTo>
                <a:lnTo>
                  <a:pt x="746" y="1160"/>
                </a:lnTo>
                <a:lnTo>
                  <a:pt x="748" y="1176"/>
                </a:lnTo>
                <a:lnTo>
                  <a:pt x="750" y="1192"/>
                </a:lnTo>
                <a:lnTo>
                  <a:pt x="752" y="1209"/>
                </a:lnTo>
                <a:lnTo>
                  <a:pt x="754" y="1225"/>
                </a:lnTo>
                <a:lnTo>
                  <a:pt x="755" y="1241"/>
                </a:lnTo>
                <a:lnTo>
                  <a:pt x="755" y="1257"/>
                </a:lnTo>
                <a:lnTo>
                  <a:pt x="756" y="1274"/>
                </a:lnTo>
                <a:lnTo>
                  <a:pt x="755" y="1288"/>
                </a:lnTo>
                <a:lnTo>
                  <a:pt x="755" y="1302"/>
                </a:lnTo>
                <a:lnTo>
                  <a:pt x="754" y="1317"/>
                </a:lnTo>
                <a:lnTo>
                  <a:pt x="753" y="1331"/>
                </a:lnTo>
                <a:lnTo>
                  <a:pt x="752" y="1345"/>
                </a:lnTo>
                <a:lnTo>
                  <a:pt x="750" y="1360"/>
                </a:lnTo>
                <a:lnTo>
                  <a:pt x="746" y="1388"/>
                </a:lnTo>
                <a:lnTo>
                  <a:pt x="740" y="1415"/>
                </a:lnTo>
                <a:lnTo>
                  <a:pt x="733" y="1442"/>
                </a:lnTo>
                <a:lnTo>
                  <a:pt x="725" y="1469"/>
                </a:lnTo>
                <a:lnTo>
                  <a:pt x="721" y="1482"/>
                </a:lnTo>
                <a:lnTo>
                  <a:pt x="716" y="1494"/>
                </a:lnTo>
                <a:lnTo>
                  <a:pt x="706" y="1521"/>
                </a:lnTo>
                <a:lnTo>
                  <a:pt x="695" y="1546"/>
                </a:lnTo>
                <a:lnTo>
                  <a:pt x="690" y="1558"/>
                </a:lnTo>
                <a:lnTo>
                  <a:pt x="683" y="1570"/>
                </a:lnTo>
                <a:lnTo>
                  <a:pt x="670" y="1594"/>
                </a:lnTo>
                <a:lnTo>
                  <a:pt x="655" y="1617"/>
                </a:lnTo>
                <a:lnTo>
                  <a:pt x="640" y="1639"/>
                </a:lnTo>
                <a:lnTo>
                  <a:pt x="624" y="1661"/>
                </a:lnTo>
                <a:lnTo>
                  <a:pt x="616" y="1672"/>
                </a:lnTo>
                <a:lnTo>
                  <a:pt x="608" y="1683"/>
                </a:lnTo>
                <a:lnTo>
                  <a:pt x="599" y="1693"/>
                </a:lnTo>
                <a:lnTo>
                  <a:pt x="590" y="1703"/>
                </a:lnTo>
                <a:lnTo>
                  <a:pt x="581" y="1713"/>
                </a:lnTo>
                <a:lnTo>
                  <a:pt x="572" y="1723"/>
                </a:lnTo>
                <a:lnTo>
                  <a:pt x="552" y="1741"/>
                </a:lnTo>
                <a:lnTo>
                  <a:pt x="532" y="1759"/>
                </a:lnTo>
                <a:lnTo>
                  <a:pt x="512" y="1776"/>
                </a:lnTo>
                <a:lnTo>
                  <a:pt x="489" y="1793"/>
                </a:lnTo>
                <a:lnTo>
                  <a:pt x="467" y="1808"/>
                </a:lnTo>
                <a:lnTo>
                  <a:pt x="456" y="1815"/>
                </a:lnTo>
                <a:lnTo>
                  <a:pt x="444" y="1822"/>
                </a:lnTo>
                <a:lnTo>
                  <a:pt x="421" y="1837"/>
                </a:lnTo>
                <a:lnTo>
                  <a:pt x="396" y="1849"/>
                </a:lnTo>
                <a:lnTo>
                  <a:pt x="372" y="1860"/>
                </a:lnTo>
                <a:lnTo>
                  <a:pt x="346" y="1871"/>
                </a:lnTo>
                <a:lnTo>
                  <a:pt x="320" y="1880"/>
                </a:lnTo>
                <a:lnTo>
                  <a:pt x="294" y="1888"/>
                </a:lnTo>
                <a:lnTo>
                  <a:pt x="280" y="1892"/>
                </a:lnTo>
                <a:lnTo>
                  <a:pt x="267" y="1895"/>
                </a:lnTo>
                <a:lnTo>
                  <a:pt x="253" y="1898"/>
                </a:lnTo>
                <a:lnTo>
                  <a:pt x="240" y="1901"/>
                </a:lnTo>
                <a:lnTo>
                  <a:pt x="0" y="2230"/>
                </a:lnTo>
                <a:lnTo>
                  <a:pt x="244" y="2543"/>
                </a:lnTo>
                <a:lnTo>
                  <a:pt x="274" y="2540"/>
                </a:lnTo>
                <a:lnTo>
                  <a:pt x="304" y="2535"/>
                </a:lnTo>
                <a:lnTo>
                  <a:pt x="333" y="2531"/>
                </a:lnTo>
                <a:lnTo>
                  <a:pt x="363" y="2525"/>
                </a:lnTo>
                <a:lnTo>
                  <a:pt x="392" y="2519"/>
                </a:lnTo>
                <a:lnTo>
                  <a:pt x="420" y="2512"/>
                </a:lnTo>
                <a:lnTo>
                  <a:pt x="449" y="2505"/>
                </a:lnTo>
                <a:lnTo>
                  <a:pt x="477" y="2497"/>
                </a:lnTo>
                <a:lnTo>
                  <a:pt x="505" y="2488"/>
                </a:lnTo>
                <a:lnTo>
                  <a:pt x="533" y="2479"/>
                </a:lnTo>
                <a:lnTo>
                  <a:pt x="560" y="2468"/>
                </a:lnTo>
                <a:lnTo>
                  <a:pt x="587" y="2457"/>
                </a:lnTo>
                <a:lnTo>
                  <a:pt x="614" y="2446"/>
                </a:lnTo>
                <a:lnTo>
                  <a:pt x="640" y="2434"/>
                </a:lnTo>
                <a:lnTo>
                  <a:pt x="666" y="2422"/>
                </a:lnTo>
                <a:lnTo>
                  <a:pt x="693" y="2409"/>
                </a:lnTo>
                <a:lnTo>
                  <a:pt x="718" y="2395"/>
                </a:lnTo>
                <a:lnTo>
                  <a:pt x="743" y="2381"/>
                </a:lnTo>
                <a:lnTo>
                  <a:pt x="768" y="2367"/>
                </a:lnTo>
                <a:lnTo>
                  <a:pt x="792" y="2352"/>
                </a:lnTo>
                <a:lnTo>
                  <a:pt x="816" y="2336"/>
                </a:lnTo>
                <a:lnTo>
                  <a:pt x="841" y="2320"/>
                </a:lnTo>
                <a:lnTo>
                  <a:pt x="864" y="2302"/>
                </a:lnTo>
                <a:lnTo>
                  <a:pt x="887" y="2285"/>
                </a:lnTo>
                <a:lnTo>
                  <a:pt x="909" y="2268"/>
                </a:lnTo>
                <a:lnTo>
                  <a:pt x="931" y="2250"/>
                </a:lnTo>
                <a:lnTo>
                  <a:pt x="952" y="2231"/>
                </a:lnTo>
                <a:lnTo>
                  <a:pt x="973" y="2212"/>
                </a:lnTo>
                <a:lnTo>
                  <a:pt x="995" y="2192"/>
                </a:lnTo>
                <a:lnTo>
                  <a:pt x="1015" y="2172"/>
                </a:lnTo>
                <a:lnTo>
                  <a:pt x="1035" y="2151"/>
                </a:lnTo>
                <a:lnTo>
                  <a:pt x="1054" y="2130"/>
                </a:lnTo>
                <a:lnTo>
                  <a:pt x="1073" y="2109"/>
                </a:lnTo>
                <a:lnTo>
                  <a:pt x="1092" y="2087"/>
                </a:lnTo>
                <a:lnTo>
                  <a:pt x="1110" y="2065"/>
                </a:lnTo>
                <a:lnTo>
                  <a:pt x="1127" y="2042"/>
                </a:lnTo>
                <a:lnTo>
                  <a:pt x="1144" y="2019"/>
                </a:lnTo>
                <a:lnTo>
                  <a:pt x="1161" y="1996"/>
                </a:lnTo>
                <a:lnTo>
                  <a:pt x="1177" y="1971"/>
                </a:lnTo>
                <a:lnTo>
                  <a:pt x="1192" y="1947"/>
                </a:lnTo>
                <a:lnTo>
                  <a:pt x="1207" y="1922"/>
                </a:lnTo>
                <a:lnTo>
                  <a:pt x="1222" y="1898"/>
                </a:lnTo>
                <a:lnTo>
                  <a:pt x="1235" y="1872"/>
                </a:lnTo>
                <a:lnTo>
                  <a:pt x="1249" y="1847"/>
                </a:lnTo>
                <a:lnTo>
                  <a:pt x="1261" y="1820"/>
                </a:lnTo>
                <a:lnTo>
                  <a:pt x="1273" y="1794"/>
                </a:lnTo>
                <a:lnTo>
                  <a:pt x="1285" y="1767"/>
                </a:lnTo>
                <a:lnTo>
                  <a:pt x="1296" y="1741"/>
                </a:lnTo>
                <a:lnTo>
                  <a:pt x="1307" y="1714"/>
                </a:lnTo>
                <a:lnTo>
                  <a:pt x="1316" y="1686"/>
                </a:lnTo>
                <a:lnTo>
                  <a:pt x="1326" y="1657"/>
                </a:lnTo>
                <a:lnTo>
                  <a:pt x="1334" y="1630"/>
                </a:lnTo>
                <a:lnTo>
                  <a:pt x="1342" y="1601"/>
                </a:lnTo>
                <a:lnTo>
                  <a:pt x="1349" y="1573"/>
                </a:lnTo>
                <a:lnTo>
                  <a:pt x="1356" y="1544"/>
                </a:lnTo>
                <a:lnTo>
                  <a:pt x="1361" y="1515"/>
                </a:lnTo>
                <a:lnTo>
                  <a:pt x="1367" y="1485"/>
                </a:lnTo>
                <a:lnTo>
                  <a:pt x="1371" y="1456"/>
                </a:lnTo>
                <a:lnTo>
                  <a:pt x="1375" y="1426"/>
                </a:lnTo>
                <a:lnTo>
                  <a:pt x="1378" y="1396"/>
                </a:lnTo>
                <a:lnTo>
                  <a:pt x="1381" y="1366"/>
                </a:lnTo>
                <a:lnTo>
                  <a:pt x="1383" y="1335"/>
                </a:lnTo>
                <a:lnTo>
                  <a:pt x="1384" y="1304"/>
                </a:lnTo>
                <a:lnTo>
                  <a:pt x="1384" y="1274"/>
                </a:lnTo>
                <a:lnTo>
                  <a:pt x="1384" y="1241"/>
                </a:lnTo>
                <a:lnTo>
                  <a:pt x="1382" y="1208"/>
                </a:lnTo>
                <a:lnTo>
                  <a:pt x="1380" y="1175"/>
                </a:lnTo>
                <a:lnTo>
                  <a:pt x="1377" y="1143"/>
                </a:lnTo>
                <a:lnTo>
                  <a:pt x="1374" y="1111"/>
                </a:lnTo>
                <a:lnTo>
                  <a:pt x="1369" y="1080"/>
                </a:lnTo>
                <a:lnTo>
                  <a:pt x="1364" y="1048"/>
                </a:lnTo>
                <a:lnTo>
                  <a:pt x="1358" y="1016"/>
                </a:lnTo>
                <a:lnTo>
                  <a:pt x="1351" y="986"/>
                </a:lnTo>
                <a:lnTo>
                  <a:pt x="1344" y="955"/>
                </a:lnTo>
                <a:lnTo>
                  <a:pt x="1336" y="925"/>
                </a:lnTo>
                <a:lnTo>
                  <a:pt x="1327" y="895"/>
                </a:lnTo>
                <a:lnTo>
                  <a:pt x="1317" y="864"/>
                </a:lnTo>
                <a:lnTo>
                  <a:pt x="1307" y="835"/>
                </a:lnTo>
                <a:lnTo>
                  <a:pt x="1295" y="806"/>
                </a:lnTo>
                <a:lnTo>
                  <a:pt x="1283" y="778"/>
                </a:lnTo>
                <a:lnTo>
                  <a:pt x="1270" y="749"/>
                </a:lnTo>
                <a:lnTo>
                  <a:pt x="1257" y="721"/>
                </a:lnTo>
                <a:lnTo>
                  <a:pt x="1244" y="693"/>
                </a:lnTo>
                <a:lnTo>
                  <a:pt x="1229" y="666"/>
                </a:lnTo>
                <a:lnTo>
                  <a:pt x="1214" y="639"/>
                </a:lnTo>
                <a:lnTo>
                  <a:pt x="1199" y="613"/>
                </a:lnTo>
                <a:lnTo>
                  <a:pt x="1182" y="587"/>
                </a:lnTo>
                <a:lnTo>
                  <a:pt x="1165" y="561"/>
                </a:lnTo>
                <a:lnTo>
                  <a:pt x="1148" y="535"/>
                </a:lnTo>
                <a:lnTo>
                  <a:pt x="1129" y="511"/>
                </a:lnTo>
                <a:lnTo>
                  <a:pt x="1110" y="487"/>
                </a:lnTo>
                <a:lnTo>
                  <a:pt x="1091" y="463"/>
                </a:lnTo>
                <a:lnTo>
                  <a:pt x="1071" y="440"/>
                </a:lnTo>
                <a:lnTo>
                  <a:pt x="1051" y="417"/>
                </a:lnTo>
                <a:lnTo>
                  <a:pt x="1030" y="394"/>
                </a:lnTo>
                <a:lnTo>
                  <a:pt x="1009" y="372"/>
                </a:lnTo>
                <a:lnTo>
                  <a:pt x="987" y="351"/>
                </a:lnTo>
                <a:lnTo>
                  <a:pt x="964" y="330"/>
                </a:lnTo>
                <a:lnTo>
                  <a:pt x="941" y="310"/>
                </a:lnTo>
                <a:lnTo>
                  <a:pt x="918" y="290"/>
                </a:lnTo>
                <a:lnTo>
                  <a:pt x="894" y="271"/>
                </a:lnTo>
                <a:lnTo>
                  <a:pt x="870" y="253"/>
                </a:lnTo>
                <a:lnTo>
                  <a:pt x="845" y="234"/>
                </a:lnTo>
                <a:lnTo>
                  <a:pt x="819" y="217"/>
                </a:lnTo>
                <a:lnTo>
                  <a:pt x="793" y="200"/>
                </a:lnTo>
                <a:lnTo>
                  <a:pt x="767" y="184"/>
                </a:lnTo>
                <a:lnTo>
                  <a:pt x="741" y="168"/>
                </a:lnTo>
                <a:lnTo>
                  <a:pt x="714" y="153"/>
                </a:lnTo>
                <a:lnTo>
                  <a:pt x="687" y="139"/>
                </a:lnTo>
                <a:lnTo>
                  <a:pt x="658" y="125"/>
                </a:lnTo>
                <a:lnTo>
                  <a:pt x="630" y="112"/>
                </a:lnTo>
                <a:lnTo>
                  <a:pt x="602" y="100"/>
                </a:lnTo>
                <a:lnTo>
                  <a:pt x="573" y="88"/>
                </a:lnTo>
                <a:lnTo>
                  <a:pt x="544" y="76"/>
                </a:lnTo>
                <a:lnTo>
                  <a:pt x="515" y="66"/>
                </a:lnTo>
                <a:lnTo>
                  <a:pt x="484" y="56"/>
                </a:lnTo>
                <a:lnTo>
                  <a:pt x="454" y="48"/>
                </a:lnTo>
                <a:lnTo>
                  <a:pt x="424" y="39"/>
                </a:lnTo>
                <a:lnTo>
                  <a:pt x="394" y="32"/>
                </a:lnTo>
                <a:lnTo>
                  <a:pt x="363" y="25"/>
                </a:lnTo>
                <a:lnTo>
                  <a:pt x="331" y="19"/>
                </a:lnTo>
                <a:lnTo>
                  <a:pt x="299" y="14"/>
                </a:lnTo>
                <a:lnTo>
                  <a:pt x="268" y="10"/>
                </a:lnTo>
                <a:lnTo>
                  <a:pt x="236" y="6"/>
                </a:lnTo>
                <a:lnTo>
                  <a:pt x="204" y="3"/>
                </a:lnTo>
                <a:lnTo>
                  <a:pt x="170" y="1"/>
                </a:lnTo>
                <a:lnTo>
                  <a:pt x="138" y="0"/>
                </a:lnTo>
                <a:lnTo>
                  <a:pt x="105" y="0"/>
                </a:lnTo>
                <a:lnTo>
                  <a:pt x="340" y="337"/>
                </a:lnTo>
                <a:lnTo>
                  <a:pt x="114" y="635"/>
                </a:lnTo>
                <a:close/>
              </a:path>
            </a:pathLst>
          </a:custGeom>
          <a:gradFill>
            <a:gsLst>
              <a:gs pos="33000">
                <a:schemeClr val="tx2">
                  <a:lumMod val="20000"/>
                  <a:lumOff val="80000"/>
                </a:schemeClr>
              </a:gs>
              <a:gs pos="100000">
                <a:srgbClr val="133F62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rIns="0" anchor="ctr"/>
          <a:lstStyle/>
          <a:p>
            <a:pPr algn="ctr" fontAlgn="base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lang="en-US" sz="2800" kern="0">
              <a:solidFill>
                <a:sysClr val="window" lastClr="FFFFF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箭头2"/>
          <p:cNvSpPr>
            <a:spLocks noChangeAspect="1"/>
          </p:cNvSpPr>
          <p:nvPr/>
        </p:nvSpPr>
        <p:spPr bwMode="auto">
          <a:xfrm>
            <a:off x="4246551" y="1591152"/>
            <a:ext cx="1999522" cy="3687299"/>
          </a:xfrm>
          <a:custGeom>
            <a:avLst/>
            <a:gdLst>
              <a:gd name="T0" fmla="*/ 1218 w 1379"/>
              <a:gd name="T1" fmla="*/ 1901 h 2543"/>
              <a:gd name="T2" fmla="*/ 1155 w 1379"/>
              <a:gd name="T3" fmla="*/ 1892 h 2543"/>
              <a:gd name="T4" fmla="*/ 1095 w 1379"/>
              <a:gd name="T5" fmla="*/ 1877 h 2543"/>
              <a:gd name="T6" fmla="*/ 1038 w 1379"/>
              <a:gd name="T7" fmla="*/ 1856 h 2543"/>
              <a:gd name="T8" fmla="*/ 969 w 1379"/>
              <a:gd name="T9" fmla="*/ 1821 h 2543"/>
              <a:gd name="T10" fmla="*/ 918 w 1379"/>
              <a:gd name="T11" fmla="*/ 1789 h 2543"/>
              <a:gd name="T12" fmla="*/ 858 w 1379"/>
              <a:gd name="T13" fmla="*/ 1743 h 2543"/>
              <a:gd name="T14" fmla="*/ 805 w 1379"/>
              <a:gd name="T15" fmla="*/ 1690 h 2543"/>
              <a:gd name="T16" fmla="*/ 759 w 1379"/>
              <a:gd name="T17" fmla="*/ 1630 h 2543"/>
              <a:gd name="T18" fmla="*/ 720 w 1379"/>
              <a:gd name="T19" fmla="*/ 1566 h 2543"/>
              <a:gd name="T20" fmla="*/ 687 w 1379"/>
              <a:gd name="T21" fmla="*/ 1496 h 2543"/>
              <a:gd name="T22" fmla="*/ 668 w 1379"/>
              <a:gd name="T23" fmla="*/ 1438 h 2543"/>
              <a:gd name="T24" fmla="*/ 652 w 1379"/>
              <a:gd name="T25" fmla="*/ 1362 h 2543"/>
              <a:gd name="T26" fmla="*/ 645 w 1379"/>
              <a:gd name="T27" fmla="*/ 1282 h 2543"/>
              <a:gd name="T28" fmla="*/ 648 w 1379"/>
              <a:gd name="T29" fmla="*/ 1197 h 2543"/>
              <a:gd name="T30" fmla="*/ 659 w 1379"/>
              <a:gd name="T31" fmla="*/ 1129 h 2543"/>
              <a:gd name="T32" fmla="*/ 686 w 1379"/>
              <a:gd name="T33" fmla="*/ 1039 h 2543"/>
              <a:gd name="T34" fmla="*/ 725 w 1379"/>
              <a:gd name="T35" fmla="*/ 955 h 2543"/>
              <a:gd name="T36" fmla="*/ 768 w 1379"/>
              <a:gd name="T37" fmla="*/ 889 h 2543"/>
              <a:gd name="T38" fmla="*/ 836 w 1379"/>
              <a:gd name="T39" fmla="*/ 810 h 2543"/>
              <a:gd name="T40" fmla="*/ 906 w 1379"/>
              <a:gd name="T41" fmla="*/ 751 h 2543"/>
              <a:gd name="T42" fmla="*/ 971 w 1379"/>
              <a:gd name="T43" fmla="*/ 707 h 2543"/>
              <a:gd name="T44" fmla="*/ 1056 w 1379"/>
              <a:gd name="T45" fmla="*/ 668 h 2543"/>
              <a:gd name="T46" fmla="*/ 1132 w 1379"/>
              <a:gd name="T47" fmla="*/ 645 h 2543"/>
              <a:gd name="T48" fmla="*/ 1076 w 1379"/>
              <a:gd name="T49" fmla="*/ 7 h 2543"/>
              <a:gd name="T50" fmla="*/ 959 w 1379"/>
              <a:gd name="T51" fmla="*/ 31 h 2543"/>
              <a:gd name="T52" fmla="*/ 847 w 1379"/>
              <a:gd name="T53" fmla="*/ 65 h 2543"/>
              <a:gd name="T54" fmla="*/ 740 w 1379"/>
              <a:gd name="T55" fmla="*/ 109 h 2543"/>
              <a:gd name="T56" fmla="*/ 638 w 1379"/>
              <a:gd name="T57" fmla="*/ 162 h 2543"/>
              <a:gd name="T58" fmla="*/ 541 w 1379"/>
              <a:gd name="T59" fmla="*/ 223 h 2543"/>
              <a:gd name="T60" fmla="*/ 451 w 1379"/>
              <a:gd name="T61" fmla="*/ 294 h 2543"/>
              <a:gd name="T62" fmla="*/ 367 w 1379"/>
              <a:gd name="T63" fmla="*/ 371 h 2543"/>
              <a:gd name="T64" fmla="*/ 291 w 1379"/>
              <a:gd name="T65" fmla="*/ 456 h 2543"/>
              <a:gd name="T66" fmla="*/ 222 w 1379"/>
              <a:gd name="T67" fmla="*/ 546 h 2543"/>
              <a:gd name="T68" fmla="*/ 162 w 1379"/>
              <a:gd name="T69" fmla="*/ 644 h 2543"/>
              <a:gd name="T70" fmla="*/ 110 w 1379"/>
              <a:gd name="T71" fmla="*/ 747 h 2543"/>
              <a:gd name="T72" fmla="*/ 67 w 1379"/>
              <a:gd name="T73" fmla="*/ 855 h 2543"/>
              <a:gd name="T74" fmla="*/ 35 w 1379"/>
              <a:gd name="T75" fmla="*/ 968 h 2543"/>
              <a:gd name="T76" fmla="*/ 13 w 1379"/>
              <a:gd name="T77" fmla="*/ 1084 h 2543"/>
              <a:gd name="T78" fmla="*/ 2 w 1379"/>
              <a:gd name="T79" fmla="*/ 1205 h 2543"/>
              <a:gd name="T80" fmla="*/ 2 w 1379"/>
              <a:gd name="T81" fmla="*/ 1331 h 2543"/>
              <a:gd name="T82" fmla="*/ 15 w 1379"/>
              <a:gd name="T83" fmla="*/ 1459 h 2543"/>
              <a:gd name="T84" fmla="*/ 40 w 1379"/>
              <a:gd name="T85" fmla="*/ 1584 h 2543"/>
              <a:gd name="T86" fmla="*/ 77 w 1379"/>
              <a:gd name="T87" fmla="*/ 1704 h 2543"/>
              <a:gd name="T88" fmla="*/ 126 w 1379"/>
              <a:gd name="T89" fmla="*/ 1817 h 2543"/>
              <a:gd name="T90" fmla="*/ 185 w 1379"/>
              <a:gd name="T91" fmla="*/ 1926 h 2543"/>
              <a:gd name="T92" fmla="*/ 254 w 1379"/>
              <a:gd name="T93" fmla="*/ 2028 h 2543"/>
              <a:gd name="T94" fmla="*/ 332 w 1379"/>
              <a:gd name="T95" fmla="*/ 2122 h 2543"/>
              <a:gd name="T96" fmla="*/ 419 w 1379"/>
              <a:gd name="T97" fmla="*/ 2209 h 2543"/>
              <a:gd name="T98" fmla="*/ 512 w 1379"/>
              <a:gd name="T99" fmla="*/ 2287 h 2543"/>
              <a:gd name="T100" fmla="*/ 614 w 1379"/>
              <a:gd name="T101" fmla="*/ 2356 h 2543"/>
              <a:gd name="T102" fmla="*/ 723 w 1379"/>
              <a:gd name="T103" fmla="*/ 2415 h 2543"/>
              <a:gd name="T104" fmla="*/ 836 w 1379"/>
              <a:gd name="T105" fmla="*/ 2465 h 2543"/>
              <a:gd name="T106" fmla="*/ 956 w 1379"/>
              <a:gd name="T107" fmla="*/ 2502 h 2543"/>
              <a:gd name="T108" fmla="*/ 1081 w 1379"/>
              <a:gd name="T109" fmla="*/ 2528 h 2543"/>
              <a:gd name="T110" fmla="*/ 1209 w 1379"/>
              <a:gd name="T111" fmla="*/ 2541 h 2543"/>
              <a:gd name="T112" fmla="*/ 1266 w 1379"/>
              <a:gd name="T113" fmla="*/ 1904 h 2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379" h="2543">
                <a:moveTo>
                  <a:pt x="1266" y="1904"/>
                </a:moveTo>
                <a:lnTo>
                  <a:pt x="1250" y="1904"/>
                </a:lnTo>
                <a:lnTo>
                  <a:pt x="1234" y="1903"/>
                </a:lnTo>
                <a:lnTo>
                  <a:pt x="1218" y="1901"/>
                </a:lnTo>
                <a:lnTo>
                  <a:pt x="1202" y="1900"/>
                </a:lnTo>
                <a:lnTo>
                  <a:pt x="1186" y="1897"/>
                </a:lnTo>
                <a:lnTo>
                  <a:pt x="1170" y="1895"/>
                </a:lnTo>
                <a:lnTo>
                  <a:pt x="1155" y="1892"/>
                </a:lnTo>
                <a:lnTo>
                  <a:pt x="1140" y="1889"/>
                </a:lnTo>
                <a:lnTo>
                  <a:pt x="1125" y="1885"/>
                </a:lnTo>
                <a:lnTo>
                  <a:pt x="1110" y="1881"/>
                </a:lnTo>
                <a:lnTo>
                  <a:pt x="1095" y="1877"/>
                </a:lnTo>
                <a:lnTo>
                  <a:pt x="1081" y="1872"/>
                </a:lnTo>
                <a:lnTo>
                  <a:pt x="1066" y="1867"/>
                </a:lnTo>
                <a:lnTo>
                  <a:pt x="1052" y="1861"/>
                </a:lnTo>
                <a:lnTo>
                  <a:pt x="1038" y="1856"/>
                </a:lnTo>
                <a:lnTo>
                  <a:pt x="1023" y="1850"/>
                </a:lnTo>
                <a:lnTo>
                  <a:pt x="995" y="1837"/>
                </a:lnTo>
                <a:lnTo>
                  <a:pt x="982" y="1830"/>
                </a:lnTo>
                <a:lnTo>
                  <a:pt x="969" y="1821"/>
                </a:lnTo>
                <a:lnTo>
                  <a:pt x="956" y="1814"/>
                </a:lnTo>
                <a:lnTo>
                  <a:pt x="943" y="1806"/>
                </a:lnTo>
                <a:lnTo>
                  <a:pt x="930" y="1798"/>
                </a:lnTo>
                <a:lnTo>
                  <a:pt x="918" y="1789"/>
                </a:lnTo>
                <a:lnTo>
                  <a:pt x="894" y="1772"/>
                </a:lnTo>
                <a:lnTo>
                  <a:pt x="882" y="1762"/>
                </a:lnTo>
                <a:lnTo>
                  <a:pt x="869" y="1753"/>
                </a:lnTo>
                <a:lnTo>
                  <a:pt x="858" y="1743"/>
                </a:lnTo>
                <a:lnTo>
                  <a:pt x="847" y="1733"/>
                </a:lnTo>
                <a:lnTo>
                  <a:pt x="836" y="1722"/>
                </a:lnTo>
                <a:lnTo>
                  <a:pt x="826" y="1712"/>
                </a:lnTo>
                <a:lnTo>
                  <a:pt x="805" y="1690"/>
                </a:lnTo>
                <a:lnTo>
                  <a:pt x="795" y="1679"/>
                </a:lnTo>
                <a:lnTo>
                  <a:pt x="786" y="1667"/>
                </a:lnTo>
                <a:lnTo>
                  <a:pt x="768" y="1642"/>
                </a:lnTo>
                <a:lnTo>
                  <a:pt x="759" y="1630"/>
                </a:lnTo>
                <a:lnTo>
                  <a:pt x="750" y="1618"/>
                </a:lnTo>
                <a:lnTo>
                  <a:pt x="734" y="1592"/>
                </a:lnTo>
                <a:lnTo>
                  <a:pt x="727" y="1579"/>
                </a:lnTo>
                <a:lnTo>
                  <a:pt x="720" y="1566"/>
                </a:lnTo>
                <a:lnTo>
                  <a:pt x="705" y="1539"/>
                </a:lnTo>
                <a:lnTo>
                  <a:pt x="699" y="1525"/>
                </a:lnTo>
                <a:lnTo>
                  <a:pt x="693" y="1511"/>
                </a:lnTo>
                <a:lnTo>
                  <a:pt x="687" y="1496"/>
                </a:lnTo>
                <a:lnTo>
                  <a:pt x="682" y="1482"/>
                </a:lnTo>
                <a:lnTo>
                  <a:pt x="677" y="1467"/>
                </a:lnTo>
                <a:lnTo>
                  <a:pt x="672" y="1452"/>
                </a:lnTo>
                <a:lnTo>
                  <a:pt x="668" y="1438"/>
                </a:lnTo>
                <a:lnTo>
                  <a:pt x="664" y="1423"/>
                </a:lnTo>
                <a:lnTo>
                  <a:pt x="660" y="1408"/>
                </a:lnTo>
                <a:lnTo>
                  <a:pt x="657" y="1393"/>
                </a:lnTo>
                <a:lnTo>
                  <a:pt x="652" y="1362"/>
                </a:lnTo>
                <a:lnTo>
                  <a:pt x="648" y="1329"/>
                </a:lnTo>
                <a:lnTo>
                  <a:pt x="646" y="1314"/>
                </a:lnTo>
                <a:lnTo>
                  <a:pt x="645" y="1298"/>
                </a:lnTo>
                <a:lnTo>
                  <a:pt x="645" y="1282"/>
                </a:lnTo>
                <a:lnTo>
                  <a:pt x="645" y="1266"/>
                </a:lnTo>
                <a:lnTo>
                  <a:pt x="645" y="1238"/>
                </a:lnTo>
                <a:lnTo>
                  <a:pt x="647" y="1210"/>
                </a:lnTo>
                <a:lnTo>
                  <a:pt x="648" y="1197"/>
                </a:lnTo>
                <a:lnTo>
                  <a:pt x="650" y="1182"/>
                </a:lnTo>
                <a:lnTo>
                  <a:pt x="654" y="1155"/>
                </a:lnTo>
                <a:lnTo>
                  <a:pt x="656" y="1142"/>
                </a:lnTo>
                <a:lnTo>
                  <a:pt x="659" y="1129"/>
                </a:lnTo>
                <a:lnTo>
                  <a:pt x="665" y="1103"/>
                </a:lnTo>
                <a:lnTo>
                  <a:pt x="673" y="1077"/>
                </a:lnTo>
                <a:lnTo>
                  <a:pt x="681" y="1052"/>
                </a:lnTo>
                <a:lnTo>
                  <a:pt x="686" y="1039"/>
                </a:lnTo>
                <a:lnTo>
                  <a:pt x="690" y="1026"/>
                </a:lnTo>
                <a:lnTo>
                  <a:pt x="701" y="1002"/>
                </a:lnTo>
                <a:lnTo>
                  <a:pt x="712" y="978"/>
                </a:lnTo>
                <a:lnTo>
                  <a:pt x="725" y="955"/>
                </a:lnTo>
                <a:lnTo>
                  <a:pt x="739" y="932"/>
                </a:lnTo>
                <a:lnTo>
                  <a:pt x="753" y="910"/>
                </a:lnTo>
                <a:lnTo>
                  <a:pt x="760" y="900"/>
                </a:lnTo>
                <a:lnTo>
                  <a:pt x="768" y="889"/>
                </a:lnTo>
                <a:lnTo>
                  <a:pt x="783" y="867"/>
                </a:lnTo>
                <a:lnTo>
                  <a:pt x="800" y="847"/>
                </a:lnTo>
                <a:lnTo>
                  <a:pt x="817" y="828"/>
                </a:lnTo>
                <a:lnTo>
                  <a:pt x="836" y="810"/>
                </a:lnTo>
                <a:lnTo>
                  <a:pt x="854" y="792"/>
                </a:lnTo>
                <a:lnTo>
                  <a:pt x="874" y="775"/>
                </a:lnTo>
                <a:lnTo>
                  <a:pt x="895" y="759"/>
                </a:lnTo>
                <a:lnTo>
                  <a:pt x="906" y="751"/>
                </a:lnTo>
                <a:lnTo>
                  <a:pt x="916" y="743"/>
                </a:lnTo>
                <a:lnTo>
                  <a:pt x="938" y="729"/>
                </a:lnTo>
                <a:lnTo>
                  <a:pt x="960" y="715"/>
                </a:lnTo>
                <a:lnTo>
                  <a:pt x="971" y="707"/>
                </a:lnTo>
                <a:lnTo>
                  <a:pt x="983" y="701"/>
                </a:lnTo>
                <a:lnTo>
                  <a:pt x="1006" y="689"/>
                </a:lnTo>
                <a:lnTo>
                  <a:pt x="1030" y="678"/>
                </a:lnTo>
                <a:lnTo>
                  <a:pt x="1056" y="668"/>
                </a:lnTo>
                <a:lnTo>
                  <a:pt x="1068" y="664"/>
                </a:lnTo>
                <a:lnTo>
                  <a:pt x="1081" y="659"/>
                </a:lnTo>
                <a:lnTo>
                  <a:pt x="1106" y="651"/>
                </a:lnTo>
                <a:lnTo>
                  <a:pt x="1132" y="645"/>
                </a:lnTo>
                <a:lnTo>
                  <a:pt x="1379" y="313"/>
                </a:lnTo>
                <a:lnTo>
                  <a:pt x="1135" y="0"/>
                </a:lnTo>
                <a:lnTo>
                  <a:pt x="1105" y="3"/>
                </a:lnTo>
                <a:lnTo>
                  <a:pt x="1076" y="7"/>
                </a:lnTo>
                <a:lnTo>
                  <a:pt x="1046" y="12"/>
                </a:lnTo>
                <a:lnTo>
                  <a:pt x="1016" y="18"/>
                </a:lnTo>
                <a:lnTo>
                  <a:pt x="988" y="24"/>
                </a:lnTo>
                <a:lnTo>
                  <a:pt x="959" y="31"/>
                </a:lnTo>
                <a:lnTo>
                  <a:pt x="931" y="39"/>
                </a:lnTo>
                <a:lnTo>
                  <a:pt x="903" y="47"/>
                </a:lnTo>
                <a:lnTo>
                  <a:pt x="874" y="56"/>
                </a:lnTo>
                <a:lnTo>
                  <a:pt x="847" y="65"/>
                </a:lnTo>
                <a:lnTo>
                  <a:pt x="820" y="76"/>
                </a:lnTo>
                <a:lnTo>
                  <a:pt x="793" y="87"/>
                </a:lnTo>
                <a:lnTo>
                  <a:pt x="766" y="98"/>
                </a:lnTo>
                <a:lnTo>
                  <a:pt x="740" y="109"/>
                </a:lnTo>
                <a:lnTo>
                  <a:pt x="713" y="122"/>
                </a:lnTo>
                <a:lnTo>
                  <a:pt x="688" y="135"/>
                </a:lnTo>
                <a:lnTo>
                  <a:pt x="663" y="148"/>
                </a:lnTo>
                <a:lnTo>
                  <a:pt x="638" y="162"/>
                </a:lnTo>
                <a:lnTo>
                  <a:pt x="613" y="177"/>
                </a:lnTo>
                <a:lnTo>
                  <a:pt x="589" y="192"/>
                </a:lnTo>
                <a:lnTo>
                  <a:pt x="565" y="207"/>
                </a:lnTo>
                <a:lnTo>
                  <a:pt x="541" y="223"/>
                </a:lnTo>
                <a:lnTo>
                  <a:pt x="518" y="241"/>
                </a:lnTo>
                <a:lnTo>
                  <a:pt x="495" y="258"/>
                </a:lnTo>
                <a:lnTo>
                  <a:pt x="473" y="276"/>
                </a:lnTo>
                <a:lnTo>
                  <a:pt x="451" y="294"/>
                </a:lnTo>
                <a:lnTo>
                  <a:pt x="430" y="312"/>
                </a:lnTo>
                <a:lnTo>
                  <a:pt x="409" y="331"/>
                </a:lnTo>
                <a:lnTo>
                  <a:pt x="387" y="351"/>
                </a:lnTo>
                <a:lnTo>
                  <a:pt x="367" y="371"/>
                </a:lnTo>
                <a:lnTo>
                  <a:pt x="347" y="392"/>
                </a:lnTo>
                <a:lnTo>
                  <a:pt x="328" y="413"/>
                </a:lnTo>
                <a:lnTo>
                  <a:pt x="309" y="434"/>
                </a:lnTo>
                <a:lnTo>
                  <a:pt x="291" y="456"/>
                </a:lnTo>
                <a:lnTo>
                  <a:pt x="273" y="478"/>
                </a:lnTo>
                <a:lnTo>
                  <a:pt x="256" y="500"/>
                </a:lnTo>
                <a:lnTo>
                  <a:pt x="238" y="523"/>
                </a:lnTo>
                <a:lnTo>
                  <a:pt x="222" y="546"/>
                </a:lnTo>
                <a:lnTo>
                  <a:pt x="206" y="571"/>
                </a:lnTo>
                <a:lnTo>
                  <a:pt x="191" y="595"/>
                </a:lnTo>
                <a:lnTo>
                  <a:pt x="176" y="619"/>
                </a:lnTo>
                <a:lnTo>
                  <a:pt x="162" y="644"/>
                </a:lnTo>
                <a:lnTo>
                  <a:pt x="148" y="669"/>
                </a:lnTo>
                <a:lnTo>
                  <a:pt x="135" y="695"/>
                </a:lnTo>
                <a:lnTo>
                  <a:pt x="122" y="721"/>
                </a:lnTo>
                <a:lnTo>
                  <a:pt x="110" y="747"/>
                </a:lnTo>
                <a:lnTo>
                  <a:pt x="99" y="774"/>
                </a:lnTo>
                <a:lnTo>
                  <a:pt x="88" y="800"/>
                </a:lnTo>
                <a:lnTo>
                  <a:pt x="77" y="827"/>
                </a:lnTo>
                <a:lnTo>
                  <a:pt x="67" y="855"/>
                </a:lnTo>
                <a:lnTo>
                  <a:pt x="58" y="883"/>
                </a:lnTo>
                <a:lnTo>
                  <a:pt x="50" y="911"/>
                </a:lnTo>
                <a:lnTo>
                  <a:pt x="42" y="939"/>
                </a:lnTo>
                <a:lnTo>
                  <a:pt x="35" y="968"/>
                </a:lnTo>
                <a:lnTo>
                  <a:pt x="28" y="996"/>
                </a:lnTo>
                <a:lnTo>
                  <a:pt x="23" y="1025"/>
                </a:lnTo>
                <a:lnTo>
                  <a:pt x="17" y="1055"/>
                </a:lnTo>
                <a:lnTo>
                  <a:pt x="13" y="1084"/>
                </a:lnTo>
                <a:lnTo>
                  <a:pt x="9" y="1114"/>
                </a:lnTo>
                <a:lnTo>
                  <a:pt x="6" y="1144"/>
                </a:lnTo>
                <a:lnTo>
                  <a:pt x="3" y="1174"/>
                </a:lnTo>
                <a:lnTo>
                  <a:pt x="2" y="1205"/>
                </a:lnTo>
                <a:lnTo>
                  <a:pt x="0" y="1235"/>
                </a:lnTo>
                <a:lnTo>
                  <a:pt x="0" y="1266"/>
                </a:lnTo>
                <a:lnTo>
                  <a:pt x="1" y="1298"/>
                </a:lnTo>
                <a:lnTo>
                  <a:pt x="2" y="1331"/>
                </a:lnTo>
                <a:lnTo>
                  <a:pt x="4" y="1364"/>
                </a:lnTo>
                <a:lnTo>
                  <a:pt x="7" y="1396"/>
                </a:lnTo>
                <a:lnTo>
                  <a:pt x="10" y="1428"/>
                </a:lnTo>
                <a:lnTo>
                  <a:pt x="15" y="1459"/>
                </a:lnTo>
                <a:lnTo>
                  <a:pt x="20" y="1491"/>
                </a:lnTo>
                <a:lnTo>
                  <a:pt x="26" y="1523"/>
                </a:lnTo>
                <a:lnTo>
                  <a:pt x="33" y="1553"/>
                </a:lnTo>
                <a:lnTo>
                  <a:pt x="40" y="1584"/>
                </a:lnTo>
                <a:lnTo>
                  <a:pt x="48" y="1614"/>
                </a:lnTo>
                <a:lnTo>
                  <a:pt x="57" y="1644"/>
                </a:lnTo>
                <a:lnTo>
                  <a:pt x="67" y="1674"/>
                </a:lnTo>
                <a:lnTo>
                  <a:pt x="77" y="1704"/>
                </a:lnTo>
                <a:lnTo>
                  <a:pt x="89" y="1733"/>
                </a:lnTo>
                <a:lnTo>
                  <a:pt x="101" y="1761"/>
                </a:lnTo>
                <a:lnTo>
                  <a:pt x="113" y="1789"/>
                </a:lnTo>
                <a:lnTo>
                  <a:pt x="126" y="1817"/>
                </a:lnTo>
                <a:lnTo>
                  <a:pt x="140" y="1846"/>
                </a:lnTo>
                <a:lnTo>
                  <a:pt x="154" y="1873"/>
                </a:lnTo>
                <a:lnTo>
                  <a:pt x="169" y="1900"/>
                </a:lnTo>
                <a:lnTo>
                  <a:pt x="185" y="1926"/>
                </a:lnTo>
                <a:lnTo>
                  <a:pt x="201" y="1952"/>
                </a:lnTo>
                <a:lnTo>
                  <a:pt x="218" y="1977"/>
                </a:lnTo>
                <a:lnTo>
                  <a:pt x="235" y="2003"/>
                </a:lnTo>
                <a:lnTo>
                  <a:pt x="254" y="2028"/>
                </a:lnTo>
                <a:lnTo>
                  <a:pt x="273" y="2052"/>
                </a:lnTo>
                <a:lnTo>
                  <a:pt x="292" y="2076"/>
                </a:lnTo>
                <a:lnTo>
                  <a:pt x="311" y="2099"/>
                </a:lnTo>
                <a:lnTo>
                  <a:pt x="332" y="2122"/>
                </a:lnTo>
                <a:lnTo>
                  <a:pt x="352" y="2145"/>
                </a:lnTo>
                <a:lnTo>
                  <a:pt x="374" y="2167"/>
                </a:lnTo>
                <a:lnTo>
                  <a:pt x="395" y="2188"/>
                </a:lnTo>
                <a:lnTo>
                  <a:pt x="419" y="2209"/>
                </a:lnTo>
                <a:lnTo>
                  <a:pt x="441" y="2229"/>
                </a:lnTo>
                <a:lnTo>
                  <a:pt x="464" y="2249"/>
                </a:lnTo>
                <a:lnTo>
                  <a:pt x="488" y="2268"/>
                </a:lnTo>
                <a:lnTo>
                  <a:pt x="512" y="2287"/>
                </a:lnTo>
                <a:lnTo>
                  <a:pt x="537" y="2306"/>
                </a:lnTo>
                <a:lnTo>
                  <a:pt x="563" y="2323"/>
                </a:lnTo>
                <a:lnTo>
                  <a:pt x="588" y="2340"/>
                </a:lnTo>
                <a:lnTo>
                  <a:pt x="614" y="2356"/>
                </a:lnTo>
                <a:lnTo>
                  <a:pt x="641" y="2372"/>
                </a:lnTo>
                <a:lnTo>
                  <a:pt x="667" y="2387"/>
                </a:lnTo>
                <a:lnTo>
                  <a:pt x="694" y="2401"/>
                </a:lnTo>
                <a:lnTo>
                  <a:pt x="723" y="2415"/>
                </a:lnTo>
                <a:lnTo>
                  <a:pt x="751" y="2428"/>
                </a:lnTo>
                <a:lnTo>
                  <a:pt x="779" y="2441"/>
                </a:lnTo>
                <a:lnTo>
                  <a:pt x="808" y="2452"/>
                </a:lnTo>
                <a:lnTo>
                  <a:pt x="836" y="2465"/>
                </a:lnTo>
                <a:lnTo>
                  <a:pt x="866" y="2475"/>
                </a:lnTo>
                <a:lnTo>
                  <a:pt x="896" y="2485"/>
                </a:lnTo>
                <a:lnTo>
                  <a:pt x="926" y="2494"/>
                </a:lnTo>
                <a:lnTo>
                  <a:pt x="956" y="2502"/>
                </a:lnTo>
                <a:lnTo>
                  <a:pt x="987" y="2510"/>
                </a:lnTo>
                <a:lnTo>
                  <a:pt x="1017" y="2516"/>
                </a:lnTo>
                <a:lnTo>
                  <a:pt x="1049" y="2522"/>
                </a:lnTo>
                <a:lnTo>
                  <a:pt x="1081" y="2528"/>
                </a:lnTo>
                <a:lnTo>
                  <a:pt x="1112" y="2532"/>
                </a:lnTo>
                <a:lnTo>
                  <a:pt x="1144" y="2536"/>
                </a:lnTo>
                <a:lnTo>
                  <a:pt x="1176" y="2539"/>
                </a:lnTo>
                <a:lnTo>
                  <a:pt x="1209" y="2541"/>
                </a:lnTo>
                <a:lnTo>
                  <a:pt x="1241" y="2543"/>
                </a:lnTo>
                <a:lnTo>
                  <a:pt x="1274" y="2543"/>
                </a:lnTo>
                <a:lnTo>
                  <a:pt x="1039" y="2206"/>
                </a:lnTo>
                <a:lnTo>
                  <a:pt x="1266" y="1904"/>
                </a:lnTo>
                <a:close/>
              </a:path>
            </a:pathLst>
          </a:custGeom>
          <a:gradFill flip="none" rotWithShape="1">
            <a:gsLst>
              <a:gs pos="33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16200000" scaled="1"/>
            <a:tileRect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lnSpc>
                <a:spcPct val="120000"/>
              </a:lnSpc>
              <a:defRPr/>
            </a:pPr>
            <a:endParaRPr lang="en-US" sz="1200" kern="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中心文本"/>
          <p:cNvSpPr txBox="1">
            <a:spLocks noChangeArrowheads="1"/>
          </p:cNvSpPr>
          <p:nvPr/>
        </p:nvSpPr>
        <p:spPr bwMode="auto">
          <a:xfrm>
            <a:off x="5168842" y="3030316"/>
            <a:ext cx="1728238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400" dirty="0">
                <a:solidFill>
                  <a:srgbClr val="7D7D7D"/>
                </a:solidFill>
                <a:latin typeface="华文新魏" panose="02010800040101010101" charset="-122"/>
                <a:ea typeface="华文新魏" panose="02010800040101010101" charset="-122"/>
                <a:cs typeface="宋体" panose="02010600030101010101" pitchFamily="2" charset="-122"/>
              </a:rPr>
              <a:t>区别</a:t>
            </a:r>
            <a:endParaRPr lang="zh-CN" altLang="en-US" sz="5400" dirty="0">
              <a:solidFill>
                <a:srgbClr val="7D7D7D"/>
              </a:solidFill>
              <a:latin typeface="华文新魏" panose="02010800040101010101" charset="-122"/>
              <a:ea typeface="华文新魏" panose="02010800040101010101" charset="-122"/>
              <a:cs typeface="宋体" panose="02010600030101010101" pitchFamily="2" charset="-122"/>
            </a:endParaRPr>
          </a:p>
        </p:txBody>
      </p:sp>
      <p:sp>
        <p:nvSpPr>
          <p:cNvPr id="9" name="标题2"/>
          <p:cNvSpPr txBox="1"/>
          <p:nvPr/>
        </p:nvSpPr>
        <p:spPr>
          <a:xfrm>
            <a:off x="1123448" y="1855639"/>
            <a:ext cx="2093296" cy="33430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algn="r">
              <a:defRPr sz="2000" b="1" kern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华文新魏" panose="02010800040101010101" charset="-122"/>
                <a:ea typeface="华文新魏" panose="02010800040101010101" charset="-122"/>
              </a:rPr>
              <a:t>网页抓取</a:t>
            </a:r>
            <a:endParaRPr lang="zh-CN" altLang="en-US" sz="4000" dirty="0">
              <a:solidFill>
                <a:schemeClr val="accent2">
                  <a:lumMod val="75000"/>
                </a:schemeClr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13" name="标题1"/>
          <p:cNvSpPr txBox="1"/>
          <p:nvPr/>
        </p:nvSpPr>
        <p:spPr>
          <a:xfrm>
            <a:off x="8252460" y="1795145"/>
            <a:ext cx="2581910" cy="39433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>
              <a:defRPr/>
            </a:pPr>
            <a:r>
              <a:rPr lang="zh-CN" altLang="en-US" sz="4000" b="1" kern="0" dirty="0">
                <a:solidFill>
                  <a:schemeClr val="accent2">
                    <a:lumMod val="75000"/>
                  </a:schemeClr>
                </a:solidFill>
                <a:latin typeface="华文新魏" panose="02010800040101010101" charset="-122"/>
                <a:ea typeface="华文新魏" panose="02010800040101010101" charset="-122"/>
              </a:rPr>
              <a:t>网络爬虫</a:t>
            </a:r>
            <a:endParaRPr lang="zh-CN" altLang="en-US" sz="4000" b="1" kern="0" dirty="0">
              <a:solidFill>
                <a:schemeClr val="accent2">
                  <a:lumMod val="75000"/>
                </a:schemeClr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38175" y="2585720"/>
            <a:ext cx="3456940" cy="30086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latin typeface="华文新魏" panose="02010800040101010101" charset="-122"/>
                <a:ea typeface="华文新魏" panose="02010800040101010101" charset="-122"/>
              </a:rPr>
              <a:t>是一个综合性的行为概念，重点聚焦于从网页里获取数据并加以利用的整个流程，涉及数据提取、清洗、存储以及后续的分析应用等多方面的考量与操作。</a:t>
            </a:r>
            <a:endParaRPr lang="zh-CN" altLang="en-US" sz="2400">
              <a:solidFill>
                <a:schemeClr val="bg1">
                  <a:lumMod val="50000"/>
                </a:schemeClr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029575" y="2585720"/>
            <a:ext cx="406400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latin typeface="华文新魏" panose="02010800040101010101" charset="-122"/>
                <a:ea typeface="华文新魏" panose="02010800040101010101" charset="-122"/>
              </a:rPr>
              <a:t>本质上是实现网页抓取的一种具体技术工具或程序。它主要负责自动化地在网络间穿梭，按照设定的规则与路径访问网页，抓取网页的原始代码，为后续的数据提取奠定基础，是网页抓取过程中的关键执行者</a:t>
            </a:r>
            <a:r>
              <a:rPr lang="zh-CN" altLang="en-US" sz="2400"/>
              <a:t>。</a:t>
            </a:r>
            <a:endParaRPr lang="zh-CN" altLang="en-US"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0000"/>
          </a:bodyPr>
          <a:p>
            <a:r>
              <a:rPr lang="zh-CN" altLang="en-US"/>
              <a:t>代码示例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r>
              <a:rPr lang="en-US" altLang="zh-CN" dirty="0"/>
              <a:t>Page  </a:t>
            </a:r>
            <a:fld id="{DEAD1F1B-CED2-4898-802D-C4D04F9D41A1}" type="slidenum">
              <a:rPr lang="zh-CN" altLang="en-US" smtClean="0">
                <a:solidFill>
                  <a:schemeClr val="accent2">
                    <a:lumMod val="75000"/>
                  </a:schemeClr>
                </a:solidFill>
              </a:rPr>
            </a:fld>
            <a:endParaRPr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图片 3" descr="56422ee8a7bf0473ab3b995b6f31561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070" y="1075055"/>
            <a:ext cx="8015605" cy="50088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991600" y="1442085"/>
            <a:ext cx="2101215" cy="39731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这是观察者网，我们想要将这些文章的标题提取出来，下面是用</a:t>
            </a:r>
            <a:r>
              <a:rPr lang="en-US" altLang="zh-CN" sz="2400">
                <a:solidFill>
                  <a:schemeClr val="bg1">
                    <a:lumMod val="50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Python</a:t>
            </a:r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编写的简易程序</a:t>
            </a:r>
            <a:endParaRPr lang="zh-CN" altLang="en-US" sz="2400">
              <a:solidFill>
                <a:schemeClr val="bg1">
                  <a:lumMod val="50000"/>
                </a:schemeClr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423.5,&quot;left&quot;:46.25,&quot;top&quot;:70,&quot;width&quot;:854.5}"/>
</p:tagLst>
</file>

<file path=ppt/tags/tag10.xml><?xml version="1.0" encoding="utf-8"?>
<p:tagLst xmlns:p="http://schemas.openxmlformats.org/presentationml/2006/main">
  <p:tag name="KSO_WM_DIAGRAM_VIRTUALLY_FRAME" val="{&quot;height&quot;:399.91763779527554,&quot;left&quot;:44.950866141732284,&quot;top&quot;:84.03,&quot;width&quot;:982.3074803149606}"/>
</p:tagLst>
</file>

<file path=ppt/tags/tag11.xml><?xml version="1.0" encoding="utf-8"?>
<p:tagLst xmlns:p="http://schemas.openxmlformats.org/presentationml/2006/main">
  <p:tag name="KSO_WM_DIAGRAM_VIRTUALLY_FRAME" val="{&quot;height&quot;:399.91763779527554,&quot;left&quot;:44.950866141732284,&quot;top&quot;:84.03,&quot;width&quot;:982.3074803149606}"/>
</p:tagLst>
</file>

<file path=ppt/tags/tag12.xml><?xml version="1.0" encoding="utf-8"?>
<p:tagLst xmlns:p="http://schemas.openxmlformats.org/presentationml/2006/main">
  <p:tag name="KSO_WM_DIAGRAM_VIRTUALLY_FRAME" val="{&quot;height&quot;:399.91763779527554,&quot;left&quot;:44.950866141732284,&quot;top&quot;:84.03,&quot;width&quot;:982.3074803149606}"/>
</p:tagLst>
</file>

<file path=ppt/tags/tag13.xml><?xml version="1.0" encoding="utf-8"?>
<p:tagLst xmlns:p="http://schemas.openxmlformats.org/presentationml/2006/main">
  <p:tag name="KSO_WM_DIAGRAM_VIRTUALLY_FRAME" val="{&quot;height&quot;:399.91763779527554,&quot;left&quot;:44.950866141732284,&quot;top&quot;:84.03,&quot;width&quot;:982.3074803149606}"/>
</p:tagLst>
</file>

<file path=ppt/tags/tag14.xml><?xml version="1.0" encoding="utf-8"?>
<p:tagLst xmlns:p="http://schemas.openxmlformats.org/presentationml/2006/main">
  <p:tag name="KSO_WM_DIAGRAM_VIRTUALLY_FRAME" val="{&quot;height&quot;:399.91763779527554,&quot;left&quot;:44.950866141732284,&quot;top&quot;:84.03,&quot;width&quot;:982.3074803149606}"/>
</p:tagLst>
</file>

<file path=ppt/tags/tag15.xml><?xml version="1.0" encoding="utf-8"?>
<p:tagLst xmlns:p="http://schemas.openxmlformats.org/presentationml/2006/main">
  <p:tag name="KSO_WM_DIAGRAM_VIRTUALLY_FRAME" val="{&quot;height&quot;:399.91763779527554,&quot;left&quot;:44.950866141732284,&quot;top&quot;:84.03,&quot;width&quot;:982.3074803149606}"/>
</p:tagLst>
</file>

<file path=ppt/tags/tag16.xml><?xml version="1.0" encoding="utf-8"?>
<p:tagLst xmlns:p="http://schemas.openxmlformats.org/presentationml/2006/main">
  <p:tag name="KSO_WM_DIAGRAM_VIRTUALLY_FRAME" val="{&quot;height&quot;:399.91763779527554,&quot;left&quot;:44.950866141732284,&quot;top&quot;:84.03,&quot;width&quot;:982.3074803149606}"/>
</p:tagLst>
</file>

<file path=ppt/tags/tag17.xml><?xml version="1.0" encoding="utf-8"?>
<p:tagLst xmlns:p="http://schemas.openxmlformats.org/presentationml/2006/main">
  <p:tag name="KSO_WM_DIAGRAM_VIRTUALLY_FRAME" val="{&quot;height&quot;:399.91763779527554,&quot;left&quot;:44.950866141732284,&quot;top&quot;:84.03,&quot;width&quot;:982.3074803149606}"/>
</p:tagLst>
</file>

<file path=ppt/tags/tag18.xml><?xml version="1.0" encoding="utf-8"?>
<p:tagLst xmlns:p="http://schemas.openxmlformats.org/presentationml/2006/main">
  <p:tag name="KSO_WM_DIAGRAM_VIRTUALLY_FRAME" val="{&quot;height&quot;:399.91763779527554,&quot;left&quot;:44.950866141732284,&quot;top&quot;:84.03,&quot;width&quot;:982.3074803149606}"/>
</p:tagLst>
</file>

<file path=ppt/tags/tag19.xml><?xml version="1.0" encoding="utf-8"?>
<p:tagLst xmlns:p="http://schemas.openxmlformats.org/presentationml/2006/main">
  <p:tag name="KSO_WM_DIAGRAM_VIRTUALLY_FRAME" val="{&quot;height&quot;:399.91763779527554,&quot;left&quot;:44.950866141732284,&quot;top&quot;:84.03,&quot;width&quot;:982.3074803149606}"/>
</p:tagLst>
</file>

<file path=ppt/tags/tag2.xml><?xml version="1.0" encoding="utf-8"?>
<p:tagLst xmlns:p="http://schemas.openxmlformats.org/presentationml/2006/main">
  <p:tag name="KSO_WM_DIAGRAM_VIRTUALLY_FRAME" val="{&quot;height&quot;:399.91763779527554,&quot;left&quot;:44.950866141732284,&quot;top&quot;:84.03,&quot;width&quot;:982.3074803149606}"/>
</p:tagLst>
</file>

<file path=ppt/tags/tag20.xml><?xml version="1.0" encoding="utf-8"?>
<p:tagLst xmlns:p="http://schemas.openxmlformats.org/presentationml/2006/main">
  <p:tag name="KSO_WM_DIAGRAM_VIRTUALLY_FRAME" val="{&quot;height&quot;:399.91763779527554,&quot;left&quot;:44.950866141732284,&quot;top&quot;:84.03,&quot;width&quot;:982.3074803149606}"/>
</p:tagLst>
</file>

<file path=ppt/tags/tag21.xml><?xml version="1.0" encoding="utf-8"?>
<p:tagLst xmlns:p="http://schemas.openxmlformats.org/presentationml/2006/main">
  <p:tag name="KSO_WM_DIAGRAM_VIRTUALLY_FRAME" val="{&quot;height&quot;:399.91763779527554,&quot;left&quot;:44.950866141732284,&quot;top&quot;:84.03,&quot;width&quot;:982.3074803149606}"/>
</p:tagLst>
</file>

<file path=ppt/tags/tag22.xml><?xml version="1.0" encoding="utf-8"?>
<p:tagLst xmlns:p="http://schemas.openxmlformats.org/presentationml/2006/main">
  <p:tag name="KSO_WM_DIAGRAM_VIRTUALLY_FRAME" val="{&quot;height&quot;:399.91763779527554,&quot;left&quot;:44.950866141732284,&quot;top&quot;:84.03,&quot;width&quot;:982.3074803149606}"/>
</p:tagLst>
</file>

<file path=ppt/tags/tag23.xml><?xml version="1.0" encoding="utf-8"?>
<p:tagLst xmlns:p="http://schemas.openxmlformats.org/presentationml/2006/main">
  <p:tag name="KSO_WM_DIAGRAM_VIRTUALLY_FRAME" val="{&quot;height&quot;:399.91763779527554,&quot;left&quot;:44.950866141732284,&quot;top&quot;:84.03,&quot;width&quot;:982.3074803149606}"/>
</p:tagLst>
</file>

<file path=ppt/tags/tag24.xml><?xml version="1.0" encoding="utf-8"?>
<p:tagLst xmlns:p="http://schemas.openxmlformats.org/presentationml/2006/main">
  <p:tag name="KSO_WM_DIAGRAM_VIRTUALLY_FRAME" val="{&quot;height&quot;:399.91763779527554,&quot;left&quot;:44.950866141732284,&quot;top&quot;:84.03,&quot;width&quot;:982.3074803149606}"/>
</p:tagLst>
</file>

<file path=ppt/tags/tag25.xml><?xml version="1.0" encoding="utf-8"?>
<p:tagLst xmlns:p="http://schemas.openxmlformats.org/presentationml/2006/main">
  <p:tag name="KSO_WM_DIAGRAM_VIRTUALLY_FRAME" val="{&quot;height&quot;:399.91763779527554,&quot;left&quot;:44.950866141732284,&quot;top&quot;:84.03,&quot;width&quot;:982.3074803149606}"/>
</p:tagLst>
</file>

<file path=ppt/tags/tag26.xml><?xml version="1.0" encoding="utf-8"?>
<p:tagLst xmlns:p="http://schemas.openxmlformats.org/presentationml/2006/main">
  <p:tag name="KSO_WM_DIAGRAM_VIRTUALLY_FRAME" val="{&quot;height&quot;:399.91763779527554,&quot;left&quot;:44.950866141732284,&quot;top&quot;:84.03,&quot;width&quot;:982.3074803149606}"/>
</p:tagLst>
</file>

<file path=ppt/tags/tag27.xml><?xml version="1.0" encoding="utf-8"?>
<p:tagLst xmlns:p="http://schemas.openxmlformats.org/presentationml/2006/main">
  <p:tag name="KSO_WM_DIAGRAM_VIRTUALLY_FRAME" val="{&quot;height&quot;:399.91763779527554,&quot;left&quot;:44.950866141732284,&quot;top&quot;:84.03,&quot;width&quot;:982.3074803149606}"/>
</p:tagLst>
</file>

<file path=ppt/tags/tag3.xml><?xml version="1.0" encoding="utf-8"?>
<p:tagLst xmlns:p="http://schemas.openxmlformats.org/presentationml/2006/main">
  <p:tag name="KSO_WM_DIAGRAM_VIRTUALLY_FRAME" val="{&quot;height&quot;:399.91763779527554,&quot;left&quot;:44.950866141732284,&quot;top&quot;:84.03,&quot;width&quot;:982.3074803149606}"/>
</p:tagLst>
</file>

<file path=ppt/tags/tag4.xml><?xml version="1.0" encoding="utf-8"?>
<p:tagLst xmlns:p="http://schemas.openxmlformats.org/presentationml/2006/main">
  <p:tag name="KSO_WM_DIAGRAM_VIRTUALLY_FRAME" val="{&quot;height&quot;:399.91763779527554,&quot;left&quot;:44.950866141732284,&quot;top&quot;:84.03,&quot;width&quot;:982.3074803149606}"/>
</p:tagLst>
</file>

<file path=ppt/tags/tag5.xml><?xml version="1.0" encoding="utf-8"?>
<p:tagLst xmlns:p="http://schemas.openxmlformats.org/presentationml/2006/main">
  <p:tag name="KSO_WM_DIAGRAM_VIRTUALLY_FRAME" val="{&quot;height&quot;:399.91763779527554,&quot;left&quot;:44.950866141732284,&quot;top&quot;:84.03,&quot;width&quot;:982.3074803149606}"/>
</p:tagLst>
</file>

<file path=ppt/tags/tag6.xml><?xml version="1.0" encoding="utf-8"?>
<p:tagLst xmlns:p="http://schemas.openxmlformats.org/presentationml/2006/main">
  <p:tag name="KSO_WM_DIAGRAM_VIRTUALLY_FRAME" val="{&quot;height&quot;:399.91763779527554,&quot;left&quot;:44.950866141732284,&quot;top&quot;:84.03,&quot;width&quot;:982.3074803149606}"/>
</p:tagLst>
</file>

<file path=ppt/tags/tag7.xml><?xml version="1.0" encoding="utf-8"?>
<p:tagLst xmlns:p="http://schemas.openxmlformats.org/presentationml/2006/main">
  <p:tag name="KSO_WM_DIAGRAM_VIRTUALLY_FRAME" val="{&quot;height&quot;:399.91763779527554,&quot;left&quot;:44.950866141732284,&quot;top&quot;:84.03,&quot;width&quot;:982.3074803149606}"/>
</p:tagLst>
</file>

<file path=ppt/tags/tag8.xml><?xml version="1.0" encoding="utf-8"?>
<p:tagLst xmlns:p="http://schemas.openxmlformats.org/presentationml/2006/main">
  <p:tag name="KSO_WM_DIAGRAM_VIRTUALLY_FRAME" val="{&quot;height&quot;:399.91763779527554,&quot;left&quot;:44.950866141732284,&quot;top&quot;:84.03,&quot;width&quot;:982.3074803149606}"/>
</p:tagLst>
</file>

<file path=ppt/tags/tag9.xml><?xml version="1.0" encoding="utf-8"?>
<p:tagLst xmlns:p="http://schemas.openxmlformats.org/presentationml/2006/main">
  <p:tag name="KSO_WM_DIAGRAM_VIRTUALLY_FRAME" val="{&quot;height&quot;:399.91763779527554,&quot;left&quot;:44.950866141732284,&quot;top&quot;:84.03,&quot;width&quot;:982.3074803149606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1224</Words>
  <Application>WPS 演示</Application>
  <PresentationFormat>宽屏</PresentationFormat>
  <Paragraphs>123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Impact</vt:lpstr>
      <vt:lpstr>Arial Black</vt:lpstr>
      <vt:lpstr>华文新魏</vt:lpstr>
      <vt:lpstr>Arial</vt:lpstr>
      <vt:lpstr>方正大标宋简体</vt:lpstr>
      <vt:lpstr>Wingdings 3</vt:lpstr>
      <vt:lpstr>华文行楷</vt:lpstr>
      <vt:lpstr>等线</vt:lpstr>
      <vt:lpstr>Arial Unicode MS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魏洪</dc:creator>
  <cp:lastModifiedBy>WPS_1725071543</cp:lastModifiedBy>
  <cp:revision>93</cp:revision>
  <dcterms:created xsi:type="dcterms:W3CDTF">2022-12-07T00:55:00Z</dcterms:created>
  <dcterms:modified xsi:type="dcterms:W3CDTF">2024-12-06T12:35:55Z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D75E39CBA1C14C34BEBBCC7DEAF4478D_12</vt:lpwstr>
  </property>
  <property fmtid="{D5CDD505-2E9C-101B-9397-08002B2CF9AE}" pid="3" name="KSOProductBuildVer">
    <vt:lpwstr>2052-12.1.0.19302</vt:lpwstr>
  </property>
</Properties>
</file>